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0.jpg" ContentType="image/jpg"/>
  <Override PartName="/ppt/media/image11.jpg" ContentType="image/jpg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19.jpg" ContentType="image/jpg"/>
  <Override PartName="/ppt/media/image20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15"/>
  </p:notesMasterIdLst>
  <p:sldIdLst>
    <p:sldId id="261" r:id="rId2"/>
    <p:sldId id="262" r:id="rId3"/>
    <p:sldId id="271" r:id="rId4"/>
    <p:sldId id="272" r:id="rId5"/>
    <p:sldId id="270" r:id="rId6"/>
    <p:sldId id="264" r:id="rId7"/>
    <p:sldId id="265" r:id="rId8"/>
    <p:sldId id="266" r:id="rId9"/>
    <p:sldId id="274" r:id="rId10"/>
    <p:sldId id="256" r:id="rId11"/>
    <p:sldId id="258" r:id="rId12"/>
    <p:sldId id="259" r:id="rId13"/>
    <p:sldId id="260" r:id="rId14"/>
  </p:sldIdLst>
  <p:sldSz cx="17348200" cy="9753600"/>
  <p:notesSz cx="17348200" cy="97536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AD09"/>
    <a:srgbClr val="E6AF00"/>
    <a:srgbClr val="FFA7A7"/>
    <a:srgbClr val="5FE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196" autoAdjust="0"/>
  </p:normalViewPr>
  <p:slideViewPr>
    <p:cSldViewPr>
      <p:cViewPr varScale="1">
        <p:scale>
          <a:sx n="60" d="100"/>
          <a:sy n="60" d="100"/>
        </p:scale>
        <p:origin x="547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hyperlink" Target="https://iveconsultores.com/tag/comunicacion-interna/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hyperlink" Target="https://iveconsultores.com/tag/comunicacion-interna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C7D9F3-C00E-4F07-887C-36E70C93CFD9}" type="doc">
      <dgm:prSet loTypeId="urn:microsoft.com/office/officeart/2005/8/layout/hList7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4FF3100-4340-4794-90CE-1CF9BDBDDD0D}">
      <dgm:prSet phldrT="[Texto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endParaRPr lang="es-ES" sz="2000" spc="-1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endParaRPr lang="es-ES" sz="1200" spc="-1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r>
            <a:rPr lang="es-ES" sz="20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Mediante</a:t>
          </a:r>
          <a:r>
            <a:rPr lang="es-ES" sz="2000" spc="-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el</a:t>
          </a:r>
          <a:r>
            <a:rPr lang="es-ES" sz="20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trabajo</a:t>
          </a:r>
          <a:r>
            <a:rPr lang="es-ES" sz="2000" spc="-3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en</a:t>
          </a:r>
          <a:r>
            <a:rPr lang="es-ES" sz="2000" spc="-3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el</a:t>
          </a:r>
          <a:r>
            <a:rPr lang="es-ES" sz="2000" spc="-3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territorio </a:t>
          </a:r>
          <a:r>
            <a:rPr lang="es-ES" sz="20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y</a:t>
          </a:r>
          <a:r>
            <a:rPr lang="es-ES" sz="2000" spc="-3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con</a:t>
          </a:r>
          <a:r>
            <a:rPr lang="es-ES" sz="2000" spc="-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la</a:t>
          </a:r>
          <a:r>
            <a:rPr lang="es-ES" sz="2000" spc="-2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comunidad</a:t>
          </a:r>
          <a:endParaRPr lang="es-ES" sz="200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r>
            <a:rPr lang="es-ES" sz="2000" b="1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(casos</a:t>
          </a:r>
          <a:r>
            <a:rPr lang="es-ES" sz="2000" b="1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b="1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de</a:t>
          </a:r>
          <a:r>
            <a:rPr lang="es-ES" sz="2000" b="1" spc="-2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b="1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referencia)</a:t>
          </a:r>
          <a:r>
            <a:rPr lang="es-ES" sz="1700" b="1" spc="-10" dirty="0">
              <a:latin typeface="Calibri"/>
              <a:cs typeface="Calibri"/>
            </a:rPr>
            <a:t>)</a:t>
          </a:r>
          <a:endParaRPr lang="es-ES" sz="1700" dirty="0"/>
        </a:p>
      </dgm:t>
    </dgm:pt>
    <dgm:pt modelId="{07E6C4A8-9CEE-4BCE-896C-53DD586D345C}" type="parTrans" cxnId="{F516761F-7095-4F56-AF76-9D7F0A05E109}">
      <dgm:prSet/>
      <dgm:spPr/>
      <dgm:t>
        <a:bodyPr/>
        <a:lstStyle/>
        <a:p>
          <a:endParaRPr lang="es-ES"/>
        </a:p>
      </dgm:t>
    </dgm:pt>
    <dgm:pt modelId="{84A67F08-6989-41A8-9BDA-59C2EFA9D7A0}" type="sibTrans" cxnId="{F516761F-7095-4F56-AF76-9D7F0A05E109}">
      <dgm:prSet/>
      <dgm:spPr/>
      <dgm:t>
        <a:bodyPr/>
        <a:lstStyle/>
        <a:p>
          <a:endParaRPr lang="es-ES"/>
        </a:p>
      </dgm:t>
    </dgm:pt>
    <dgm:pt modelId="{F10DC469-8700-45FC-90B1-E582A591B134}">
      <dgm:prSet phldrT="[Texto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endParaRPr lang="es-ES" sz="200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r>
            <a:rPr lang="es-ES" sz="20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Jornadas</a:t>
          </a:r>
          <a:r>
            <a:rPr lang="es-ES" sz="2000" spc="-4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de i</a:t>
          </a:r>
          <a:r>
            <a:rPr lang="es-ES" sz="20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ntegración</a:t>
          </a:r>
          <a:r>
            <a:rPr lang="es-ES" sz="2000" spc="-2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spc="-5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y </a:t>
          </a:r>
          <a:r>
            <a:rPr lang="es-ES" sz="20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participación</a:t>
          </a:r>
        </a:p>
        <a:p>
          <a:r>
            <a:rPr lang="es-ES" sz="2000" b="1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(Conversatorios,</a:t>
          </a:r>
          <a:r>
            <a:rPr lang="es-ES" sz="2000" b="1" spc="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b="1" spc="-2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Talleres</a:t>
          </a:r>
          <a:r>
            <a:rPr lang="es-ES" sz="2000" b="1" spc="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b="1" spc="-5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y </a:t>
          </a:r>
          <a:r>
            <a:rPr lang="es-ES" sz="2000" b="1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formación)</a:t>
          </a:r>
          <a:endParaRPr lang="es-ES" sz="200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5043ED3D-7A8A-4E68-81FE-92AEDBD30793}" type="parTrans" cxnId="{6054DC53-0F05-42B2-A7B4-C8F271C21271}">
      <dgm:prSet/>
      <dgm:spPr/>
      <dgm:t>
        <a:bodyPr/>
        <a:lstStyle/>
        <a:p>
          <a:endParaRPr lang="es-ES"/>
        </a:p>
      </dgm:t>
    </dgm:pt>
    <dgm:pt modelId="{7DA8FFC5-57A4-4372-843A-6365D866B10F}" type="sibTrans" cxnId="{6054DC53-0F05-42B2-A7B4-C8F271C21271}">
      <dgm:prSet/>
      <dgm:spPr/>
      <dgm:t>
        <a:bodyPr/>
        <a:lstStyle/>
        <a:p>
          <a:endParaRPr lang="es-ES"/>
        </a:p>
      </dgm:t>
    </dgm:pt>
    <dgm:pt modelId="{645B073D-7AB5-483F-BA73-B358D3B4E3AC}">
      <dgm:prSet phldrT="[Texto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endParaRPr lang="es-ES" sz="200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r>
            <a:rPr lang="es-ES" sz="20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Plan</a:t>
          </a:r>
          <a:r>
            <a:rPr lang="es-ES" sz="2000" spc="-5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de</a:t>
          </a:r>
          <a:r>
            <a:rPr lang="es-ES" sz="2000" spc="-2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comunicación</a:t>
          </a:r>
          <a:r>
            <a:rPr lang="es-ES" sz="2000" spc="2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spc="-2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que </a:t>
          </a:r>
          <a:r>
            <a:rPr lang="es-ES" sz="20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visibilice </a:t>
          </a:r>
          <a:r>
            <a:rPr lang="es-ES" sz="20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el</a:t>
          </a:r>
          <a:r>
            <a:rPr lang="es-ES" sz="2000" spc="-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trabajo cooperativo </a:t>
          </a:r>
          <a:r>
            <a:rPr lang="es-ES" sz="20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en</a:t>
          </a:r>
          <a:r>
            <a:rPr lang="es-ES" sz="2000" spc="-4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el</a:t>
          </a:r>
          <a:r>
            <a:rPr lang="es-ES" sz="2000" spc="-3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entorno </a:t>
          </a:r>
          <a:r>
            <a:rPr lang="es-ES" sz="2000" spc="-2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rural</a:t>
          </a:r>
          <a:endParaRPr lang="es-ES" sz="200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r>
            <a:rPr lang="es-ES" sz="2000" b="1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(Pág.</a:t>
          </a:r>
          <a:r>
            <a:rPr lang="es-ES" sz="2000" b="1" spc="-2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b="1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Web</a:t>
          </a:r>
          <a:r>
            <a:rPr lang="es-ES" sz="2000" b="1" spc="-5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b="1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y</a:t>
          </a:r>
          <a:r>
            <a:rPr lang="es-ES" sz="2000" b="1" spc="-1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b="1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canales</a:t>
          </a:r>
          <a:r>
            <a:rPr lang="es-ES" sz="2000" b="1" spc="-3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b="1" spc="-2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de </a:t>
          </a:r>
          <a:r>
            <a:rPr lang="es-ES" sz="2000" b="1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comunicación</a:t>
          </a:r>
          <a:endParaRPr lang="es-ES" sz="200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3668F02A-9524-44E8-B191-F39F56C87BBE}" type="parTrans" cxnId="{8FC88A18-5724-493E-B539-4A0FC4A9A6E1}">
      <dgm:prSet/>
      <dgm:spPr/>
      <dgm:t>
        <a:bodyPr/>
        <a:lstStyle/>
        <a:p>
          <a:endParaRPr lang="es-ES"/>
        </a:p>
      </dgm:t>
    </dgm:pt>
    <dgm:pt modelId="{6C0F5620-6054-4D91-9C20-C4EAED548E16}" type="sibTrans" cxnId="{8FC88A18-5724-493E-B539-4A0FC4A9A6E1}">
      <dgm:prSet/>
      <dgm:spPr/>
      <dgm:t>
        <a:bodyPr/>
        <a:lstStyle/>
        <a:p>
          <a:endParaRPr lang="es-ES"/>
        </a:p>
      </dgm:t>
    </dgm:pt>
    <dgm:pt modelId="{F862FF9C-8A6D-4E40-A6A3-A8E9B5CE30F6}">
      <dgm:prSet phldrT="[Texto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endParaRPr lang="es-ES" sz="2000" spc="-1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r>
            <a:rPr lang="es-ES" sz="20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Generación</a:t>
          </a:r>
          <a:r>
            <a:rPr lang="es-ES" sz="20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de</a:t>
          </a:r>
          <a:r>
            <a:rPr lang="es-ES" sz="2000" spc="-1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alianzas</a:t>
          </a:r>
          <a:endParaRPr lang="es-ES" sz="200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r>
            <a:rPr lang="es-ES" sz="2000" b="1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(Convenios</a:t>
          </a:r>
          <a:r>
            <a:rPr lang="es-ES" sz="2000" b="1" spc="2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b="1" spc="-2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de</a:t>
          </a:r>
          <a:endParaRPr lang="es-ES" sz="200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r>
            <a:rPr lang="es-ES" sz="2000" b="1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colaboración)</a:t>
          </a:r>
          <a:endParaRPr lang="es-ES" sz="200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</dgm:t>
    </dgm:pt>
    <dgm:pt modelId="{7AE56D40-F0EB-4CD1-96A6-47E996366782}" type="sibTrans" cxnId="{05AA4B7D-3029-41D2-B91B-1AEEE78365B7}">
      <dgm:prSet/>
      <dgm:spPr/>
      <dgm:t>
        <a:bodyPr/>
        <a:lstStyle/>
        <a:p>
          <a:endParaRPr lang="es-ES"/>
        </a:p>
      </dgm:t>
    </dgm:pt>
    <dgm:pt modelId="{694A3FBB-984E-4077-9B51-E9C27E223AA9}" type="parTrans" cxnId="{05AA4B7D-3029-41D2-B91B-1AEEE78365B7}">
      <dgm:prSet/>
      <dgm:spPr/>
      <dgm:t>
        <a:bodyPr/>
        <a:lstStyle/>
        <a:p>
          <a:endParaRPr lang="es-ES"/>
        </a:p>
      </dgm:t>
    </dgm:pt>
    <dgm:pt modelId="{CAF3382F-624A-4842-B5C9-91CADA80DEB4}" type="pres">
      <dgm:prSet presAssocID="{F4C7D9F3-C00E-4F07-887C-36E70C93CFD9}" presName="Name0" presStyleCnt="0">
        <dgm:presLayoutVars>
          <dgm:dir/>
          <dgm:resizeHandles val="exact"/>
        </dgm:presLayoutVars>
      </dgm:prSet>
      <dgm:spPr/>
    </dgm:pt>
    <dgm:pt modelId="{282525A1-C003-49DC-B2FF-9E28AAE4CB37}" type="pres">
      <dgm:prSet presAssocID="{F4C7D9F3-C00E-4F07-887C-36E70C93CFD9}" presName="fgShape" presStyleLbl="fgShp" presStyleIdx="0" presStyleCnt="1" custScaleX="104355" custScaleY="103842" custLinFactNeighborX="-200" custLinFactNeighborY="35322"/>
      <dgm:spPr>
        <a:solidFill>
          <a:schemeClr val="tx1"/>
        </a:solidFill>
      </dgm:spPr>
    </dgm:pt>
    <dgm:pt modelId="{EC3E8F61-1B42-4F88-9F1D-0A1B7E9F6B63}" type="pres">
      <dgm:prSet presAssocID="{F4C7D9F3-C00E-4F07-887C-36E70C93CFD9}" presName="linComp" presStyleCnt="0"/>
      <dgm:spPr/>
    </dgm:pt>
    <dgm:pt modelId="{1B7BA803-270A-4DB0-ACCE-14B555BB3FED}" type="pres">
      <dgm:prSet presAssocID="{54FF3100-4340-4794-90CE-1CF9BDBDDD0D}" presName="compNode" presStyleCnt="0"/>
      <dgm:spPr/>
    </dgm:pt>
    <dgm:pt modelId="{6C098713-856B-4EEA-983F-AF01301EA94D}" type="pres">
      <dgm:prSet presAssocID="{54FF3100-4340-4794-90CE-1CF9BDBDDD0D}" presName="bkgdShape" presStyleLbl="node1" presStyleIdx="0" presStyleCnt="4"/>
      <dgm:spPr/>
    </dgm:pt>
    <dgm:pt modelId="{ADB4E851-9731-4B11-8229-105CC66C5ACC}" type="pres">
      <dgm:prSet presAssocID="{54FF3100-4340-4794-90CE-1CF9BDBDDD0D}" presName="nodeTx" presStyleLbl="node1" presStyleIdx="0" presStyleCnt="4">
        <dgm:presLayoutVars>
          <dgm:bulletEnabled val="1"/>
        </dgm:presLayoutVars>
      </dgm:prSet>
      <dgm:spPr/>
    </dgm:pt>
    <dgm:pt modelId="{A6DB4351-736D-4F2B-B0F4-C16517078352}" type="pres">
      <dgm:prSet presAssocID="{54FF3100-4340-4794-90CE-1CF9BDBDDD0D}" presName="invisiNode" presStyleLbl="node1" presStyleIdx="0" presStyleCnt="4"/>
      <dgm:spPr/>
    </dgm:pt>
    <dgm:pt modelId="{A990EBFF-27A4-44A1-8081-123C40B30080}" type="pres">
      <dgm:prSet presAssocID="{54FF3100-4340-4794-90CE-1CF9BDBDDD0D}" presName="imagNode" presStyleLbl="fgImgPlace1" presStyleIdx="0" presStyleCnt="4" custScaleX="147786" custScaleY="135611" custLinFactNeighborY="5177"/>
      <dgm:spPr>
        <a:blipFill rotWithShape="1">
          <a:blip xmlns:r="http://schemas.openxmlformats.org/officeDocument/2006/relationships" r:embed="rId1" cstate="print"/>
          <a:srcRect/>
          <a:stretch>
            <a:fillRect/>
          </a:stretch>
        </a:blipFill>
      </dgm:spPr>
    </dgm:pt>
    <dgm:pt modelId="{42E76E02-13C6-4417-8C84-F63431649687}" type="pres">
      <dgm:prSet presAssocID="{84A67F08-6989-41A8-9BDA-59C2EFA9D7A0}" presName="sibTrans" presStyleLbl="sibTrans2D1" presStyleIdx="0" presStyleCnt="0"/>
      <dgm:spPr/>
    </dgm:pt>
    <dgm:pt modelId="{8835DE66-4052-44AD-BE19-94AF55104560}" type="pres">
      <dgm:prSet presAssocID="{F862FF9C-8A6D-4E40-A6A3-A8E9B5CE30F6}" presName="compNode" presStyleCnt="0"/>
      <dgm:spPr/>
    </dgm:pt>
    <dgm:pt modelId="{985B22BC-B861-4513-8341-231BF9A554D3}" type="pres">
      <dgm:prSet presAssocID="{F862FF9C-8A6D-4E40-A6A3-A8E9B5CE30F6}" presName="bkgdShape" presStyleLbl="node1" presStyleIdx="1" presStyleCnt="4"/>
      <dgm:spPr/>
    </dgm:pt>
    <dgm:pt modelId="{6FBAE401-7480-4239-8D83-8AE6435969D5}" type="pres">
      <dgm:prSet presAssocID="{F862FF9C-8A6D-4E40-A6A3-A8E9B5CE30F6}" presName="nodeTx" presStyleLbl="node1" presStyleIdx="1" presStyleCnt="4">
        <dgm:presLayoutVars>
          <dgm:bulletEnabled val="1"/>
        </dgm:presLayoutVars>
      </dgm:prSet>
      <dgm:spPr/>
    </dgm:pt>
    <dgm:pt modelId="{FD5FA06B-D44F-494F-8EB1-AF96743767A5}" type="pres">
      <dgm:prSet presAssocID="{F862FF9C-8A6D-4E40-A6A3-A8E9B5CE30F6}" presName="invisiNode" presStyleLbl="node1" presStyleIdx="1" presStyleCnt="4"/>
      <dgm:spPr/>
    </dgm:pt>
    <dgm:pt modelId="{653BE975-6B6A-4A54-8397-3C3A987ABB03}" type="pres">
      <dgm:prSet presAssocID="{F862FF9C-8A6D-4E40-A6A3-A8E9B5CE30F6}" presName="imagNode" presStyleLbl="fgImgPlace1" presStyleIdx="1" presStyleCnt="4" custScaleX="122610" custScaleY="124831" custLinFactNeighborY="7891"/>
      <dgm:spPr>
        <a:blipFill rotWithShape="1">
          <a:blip xmlns:r="http://schemas.openxmlformats.org/officeDocument/2006/relationships" r:embed="rId2" cstate="print"/>
          <a:srcRect/>
          <a:stretch>
            <a:fillRect/>
          </a:stretch>
        </a:blipFill>
      </dgm:spPr>
    </dgm:pt>
    <dgm:pt modelId="{350E0E08-65FE-4EB9-A193-E36EFD03CE1A}" type="pres">
      <dgm:prSet presAssocID="{7AE56D40-F0EB-4CD1-96A6-47E996366782}" presName="sibTrans" presStyleLbl="sibTrans2D1" presStyleIdx="0" presStyleCnt="0"/>
      <dgm:spPr/>
    </dgm:pt>
    <dgm:pt modelId="{B1103256-7448-4057-8C86-6E10349AF11C}" type="pres">
      <dgm:prSet presAssocID="{645B073D-7AB5-483F-BA73-B358D3B4E3AC}" presName="compNode" presStyleCnt="0"/>
      <dgm:spPr/>
    </dgm:pt>
    <dgm:pt modelId="{7183EB05-4E19-4FB3-9F3E-CA8F663593A6}" type="pres">
      <dgm:prSet presAssocID="{645B073D-7AB5-483F-BA73-B358D3B4E3AC}" presName="bkgdShape" presStyleLbl="node1" presStyleIdx="2" presStyleCnt="4" custLinFactNeighborY="-1354"/>
      <dgm:spPr/>
    </dgm:pt>
    <dgm:pt modelId="{00A4D176-0905-4E1B-A7D3-A9D76D47FE93}" type="pres">
      <dgm:prSet presAssocID="{645B073D-7AB5-483F-BA73-B358D3B4E3AC}" presName="nodeTx" presStyleLbl="node1" presStyleIdx="2" presStyleCnt="4">
        <dgm:presLayoutVars>
          <dgm:bulletEnabled val="1"/>
        </dgm:presLayoutVars>
      </dgm:prSet>
      <dgm:spPr/>
    </dgm:pt>
    <dgm:pt modelId="{0A6EAA21-1503-4F91-91D3-F1D07642D78E}" type="pres">
      <dgm:prSet presAssocID="{645B073D-7AB5-483F-BA73-B358D3B4E3AC}" presName="invisiNode" presStyleLbl="node1" presStyleIdx="2" presStyleCnt="4"/>
      <dgm:spPr/>
    </dgm:pt>
    <dgm:pt modelId="{FF6C24BD-A4D9-4C44-8119-593DC1DD62FE}" type="pres">
      <dgm:prSet presAssocID="{645B073D-7AB5-483F-BA73-B358D3B4E3AC}" presName="imagNode" presStyleLbl="fgImgPlace1" presStyleIdx="2" presStyleCnt="4" custScaleX="121945" custScaleY="123518"/>
      <dgm:spPr>
        <a:blipFill>
          <a:blip xmlns:r="http://schemas.openxmlformats.org/officeDocument/2006/relationships"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55000" r="-55000"/>
          </a:stretch>
        </a:blipFill>
      </dgm:spPr>
    </dgm:pt>
    <dgm:pt modelId="{5CF02CEC-87D4-4545-AA3E-07528B70C4DE}" type="pres">
      <dgm:prSet presAssocID="{6C0F5620-6054-4D91-9C20-C4EAED548E16}" presName="sibTrans" presStyleLbl="sibTrans2D1" presStyleIdx="0" presStyleCnt="0"/>
      <dgm:spPr/>
    </dgm:pt>
    <dgm:pt modelId="{8389610D-64B1-408E-B34E-732FA0F45F2E}" type="pres">
      <dgm:prSet presAssocID="{F10DC469-8700-45FC-90B1-E582A591B134}" presName="compNode" presStyleCnt="0"/>
      <dgm:spPr/>
    </dgm:pt>
    <dgm:pt modelId="{1D5B8769-86D0-4B2B-ACA5-313494D48C4A}" type="pres">
      <dgm:prSet presAssocID="{F10DC469-8700-45FC-90B1-E582A591B134}" presName="bkgdShape" presStyleLbl="node1" presStyleIdx="3" presStyleCnt="4" custLinFactNeighborX="92882" custLinFactNeighborY="38430"/>
      <dgm:spPr/>
    </dgm:pt>
    <dgm:pt modelId="{FECA5D13-1F98-4F1D-A443-77FD75EA7D2A}" type="pres">
      <dgm:prSet presAssocID="{F10DC469-8700-45FC-90B1-E582A591B134}" presName="nodeTx" presStyleLbl="node1" presStyleIdx="3" presStyleCnt="4">
        <dgm:presLayoutVars>
          <dgm:bulletEnabled val="1"/>
        </dgm:presLayoutVars>
      </dgm:prSet>
      <dgm:spPr/>
    </dgm:pt>
    <dgm:pt modelId="{437EC2C2-0F21-44BC-AC5F-21B62AD60B6C}" type="pres">
      <dgm:prSet presAssocID="{F10DC469-8700-45FC-90B1-E582A591B134}" presName="invisiNode" presStyleLbl="node1" presStyleIdx="3" presStyleCnt="4"/>
      <dgm:spPr/>
    </dgm:pt>
    <dgm:pt modelId="{2CED8A59-BBCD-4192-B457-36D65A6670F7}" type="pres">
      <dgm:prSet presAssocID="{F10DC469-8700-45FC-90B1-E582A591B134}" presName="imagNode" presStyleLbl="fgImgPlace1" presStyleIdx="3" presStyleCnt="4"/>
      <dgm:spPr>
        <a:blipFill rotWithShape="1">
          <a:blip xmlns:r="http://schemas.openxmlformats.org/officeDocument/2006/relationships" r:embed="rId5" cstate="print"/>
          <a:srcRect/>
          <a:stretch>
            <a:fillRect/>
          </a:stretch>
        </a:blipFill>
      </dgm:spPr>
    </dgm:pt>
  </dgm:ptLst>
  <dgm:cxnLst>
    <dgm:cxn modelId="{8FC88A18-5724-493E-B539-4A0FC4A9A6E1}" srcId="{F4C7D9F3-C00E-4F07-887C-36E70C93CFD9}" destId="{645B073D-7AB5-483F-BA73-B358D3B4E3AC}" srcOrd="2" destOrd="0" parTransId="{3668F02A-9524-44E8-B191-F39F56C87BBE}" sibTransId="{6C0F5620-6054-4D91-9C20-C4EAED548E16}"/>
    <dgm:cxn modelId="{DF4AE518-7792-4DDE-A75F-9E89DBA22C9C}" type="presOf" srcId="{84A67F08-6989-41A8-9BDA-59C2EFA9D7A0}" destId="{42E76E02-13C6-4417-8C84-F63431649687}" srcOrd="0" destOrd="0" presId="urn:microsoft.com/office/officeart/2005/8/layout/hList7"/>
    <dgm:cxn modelId="{F516761F-7095-4F56-AF76-9D7F0A05E109}" srcId="{F4C7D9F3-C00E-4F07-887C-36E70C93CFD9}" destId="{54FF3100-4340-4794-90CE-1CF9BDBDDD0D}" srcOrd="0" destOrd="0" parTransId="{07E6C4A8-9CEE-4BCE-896C-53DD586D345C}" sibTransId="{84A67F08-6989-41A8-9BDA-59C2EFA9D7A0}"/>
    <dgm:cxn modelId="{070A9F24-6D3C-4F5C-A68E-97616401A540}" type="presOf" srcId="{54FF3100-4340-4794-90CE-1CF9BDBDDD0D}" destId="{6C098713-856B-4EEA-983F-AF01301EA94D}" srcOrd="0" destOrd="0" presId="urn:microsoft.com/office/officeart/2005/8/layout/hList7"/>
    <dgm:cxn modelId="{A1BC5F2E-5CA8-475E-9680-82BBFD724E63}" type="presOf" srcId="{F862FF9C-8A6D-4E40-A6A3-A8E9B5CE30F6}" destId="{985B22BC-B861-4513-8341-231BF9A554D3}" srcOrd="0" destOrd="0" presId="urn:microsoft.com/office/officeart/2005/8/layout/hList7"/>
    <dgm:cxn modelId="{82E18738-7F3B-4483-81C6-70908689FBED}" type="presOf" srcId="{F10DC469-8700-45FC-90B1-E582A591B134}" destId="{FECA5D13-1F98-4F1D-A443-77FD75EA7D2A}" srcOrd="1" destOrd="0" presId="urn:microsoft.com/office/officeart/2005/8/layout/hList7"/>
    <dgm:cxn modelId="{214AD944-6452-48A9-9325-2AC51E24A1B0}" type="presOf" srcId="{645B073D-7AB5-483F-BA73-B358D3B4E3AC}" destId="{00A4D176-0905-4E1B-A7D3-A9D76D47FE93}" srcOrd="1" destOrd="0" presId="urn:microsoft.com/office/officeart/2005/8/layout/hList7"/>
    <dgm:cxn modelId="{1165B051-B9AD-4644-81E6-332EE01B6E91}" type="presOf" srcId="{645B073D-7AB5-483F-BA73-B358D3B4E3AC}" destId="{7183EB05-4E19-4FB3-9F3E-CA8F663593A6}" srcOrd="0" destOrd="0" presId="urn:microsoft.com/office/officeart/2005/8/layout/hList7"/>
    <dgm:cxn modelId="{1E3C7273-E981-4889-ADBA-ADA3D9E470CA}" type="presOf" srcId="{6C0F5620-6054-4D91-9C20-C4EAED548E16}" destId="{5CF02CEC-87D4-4545-AA3E-07528B70C4DE}" srcOrd="0" destOrd="0" presId="urn:microsoft.com/office/officeart/2005/8/layout/hList7"/>
    <dgm:cxn modelId="{6054DC53-0F05-42B2-A7B4-C8F271C21271}" srcId="{F4C7D9F3-C00E-4F07-887C-36E70C93CFD9}" destId="{F10DC469-8700-45FC-90B1-E582A591B134}" srcOrd="3" destOrd="0" parTransId="{5043ED3D-7A8A-4E68-81FE-92AEDBD30793}" sibTransId="{7DA8FFC5-57A4-4372-843A-6365D866B10F}"/>
    <dgm:cxn modelId="{20F4AF7C-2A0B-4DA7-978D-EBE78B079B6C}" type="presOf" srcId="{F862FF9C-8A6D-4E40-A6A3-A8E9B5CE30F6}" destId="{6FBAE401-7480-4239-8D83-8AE6435969D5}" srcOrd="1" destOrd="0" presId="urn:microsoft.com/office/officeart/2005/8/layout/hList7"/>
    <dgm:cxn modelId="{05AA4B7D-3029-41D2-B91B-1AEEE78365B7}" srcId="{F4C7D9F3-C00E-4F07-887C-36E70C93CFD9}" destId="{F862FF9C-8A6D-4E40-A6A3-A8E9B5CE30F6}" srcOrd="1" destOrd="0" parTransId="{694A3FBB-984E-4077-9B51-E9C27E223AA9}" sibTransId="{7AE56D40-F0EB-4CD1-96A6-47E996366782}"/>
    <dgm:cxn modelId="{8D511F91-A2A7-4A11-97D0-1A88C1CA102B}" type="presOf" srcId="{F10DC469-8700-45FC-90B1-E582A591B134}" destId="{1D5B8769-86D0-4B2B-ACA5-313494D48C4A}" srcOrd="0" destOrd="0" presId="urn:microsoft.com/office/officeart/2005/8/layout/hList7"/>
    <dgm:cxn modelId="{45B90C97-60C0-4B54-AB99-4FD239C2A707}" type="presOf" srcId="{54FF3100-4340-4794-90CE-1CF9BDBDDD0D}" destId="{ADB4E851-9731-4B11-8229-105CC66C5ACC}" srcOrd="1" destOrd="0" presId="urn:microsoft.com/office/officeart/2005/8/layout/hList7"/>
    <dgm:cxn modelId="{FBBBE9B1-47DD-43EB-A445-C87FB0B5135C}" type="presOf" srcId="{7AE56D40-F0EB-4CD1-96A6-47E996366782}" destId="{350E0E08-65FE-4EB9-A193-E36EFD03CE1A}" srcOrd="0" destOrd="0" presId="urn:microsoft.com/office/officeart/2005/8/layout/hList7"/>
    <dgm:cxn modelId="{D80499D6-73FD-41C5-A125-130340A61374}" type="presOf" srcId="{F4C7D9F3-C00E-4F07-887C-36E70C93CFD9}" destId="{CAF3382F-624A-4842-B5C9-91CADA80DEB4}" srcOrd="0" destOrd="0" presId="urn:microsoft.com/office/officeart/2005/8/layout/hList7"/>
    <dgm:cxn modelId="{728D8E92-1B08-4EF8-840F-EC027F6A8BE2}" type="presParOf" srcId="{CAF3382F-624A-4842-B5C9-91CADA80DEB4}" destId="{282525A1-C003-49DC-B2FF-9E28AAE4CB37}" srcOrd="0" destOrd="0" presId="urn:microsoft.com/office/officeart/2005/8/layout/hList7"/>
    <dgm:cxn modelId="{AC11D00E-EC5D-4757-805B-5633613B5563}" type="presParOf" srcId="{CAF3382F-624A-4842-B5C9-91CADA80DEB4}" destId="{EC3E8F61-1B42-4F88-9F1D-0A1B7E9F6B63}" srcOrd="1" destOrd="0" presId="urn:microsoft.com/office/officeart/2005/8/layout/hList7"/>
    <dgm:cxn modelId="{D307EF26-04D2-4D0D-9703-DF7B9BF44201}" type="presParOf" srcId="{EC3E8F61-1B42-4F88-9F1D-0A1B7E9F6B63}" destId="{1B7BA803-270A-4DB0-ACCE-14B555BB3FED}" srcOrd="0" destOrd="0" presId="urn:microsoft.com/office/officeart/2005/8/layout/hList7"/>
    <dgm:cxn modelId="{F9C71F81-CED2-4D31-94A6-24A1B321E95F}" type="presParOf" srcId="{1B7BA803-270A-4DB0-ACCE-14B555BB3FED}" destId="{6C098713-856B-4EEA-983F-AF01301EA94D}" srcOrd="0" destOrd="0" presId="urn:microsoft.com/office/officeart/2005/8/layout/hList7"/>
    <dgm:cxn modelId="{3DB956E5-6C2C-42CC-82CA-9ED99EEA402E}" type="presParOf" srcId="{1B7BA803-270A-4DB0-ACCE-14B555BB3FED}" destId="{ADB4E851-9731-4B11-8229-105CC66C5ACC}" srcOrd="1" destOrd="0" presId="urn:microsoft.com/office/officeart/2005/8/layout/hList7"/>
    <dgm:cxn modelId="{E7786549-EA77-4F43-8045-19C6AE8F3A12}" type="presParOf" srcId="{1B7BA803-270A-4DB0-ACCE-14B555BB3FED}" destId="{A6DB4351-736D-4F2B-B0F4-C16517078352}" srcOrd="2" destOrd="0" presId="urn:microsoft.com/office/officeart/2005/8/layout/hList7"/>
    <dgm:cxn modelId="{1744065F-BD12-4884-BE15-EF7AE59C8828}" type="presParOf" srcId="{1B7BA803-270A-4DB0-ACCE-14B555BB3FED}" destId="{A990EBFF-27A4-44A1-8081-123C40B30080}" srcOrd="3" destOrd="0" presId="urn:microsoft.com/office/officeart/2005/8/layout/hList7"/>
    <dgm:cxn modelId="{F4C5A884-7961-4BF5-B80E-2D22A952E68F}" type="presParOf" srcId="{EC3E8F61-1B42-4F88-9F1D-0A1B7E9F6B63}" destId="{42E76E02-13C6-4417-8C84-F63431649687}" srcOrd="1" destOrd="0" presId="urn:microsoft.com/office/officeart/2005/8/layout/hList7"/>
    <dgm:cxn modelId="{74F6AE02-66B2-4709-9D86-08403DFA1267}" type="presParOf" srcId="{EC3E8F61-1B42-4F88-9F1D-0A1B7E9F6B63}" destId="{8835DE66-4052-44AD-BE19-94AF55104560}" srcOrd="2" destOrd="0" presId="urn:microsoft.com/office/officeart/2005/8/layout/hList7"/>
    <dgm:cxn modelId="{BE4E3992-4268-4A12-9A8D-6EAAC16111F0}" type="presParOf" srcId="{8835DE66-4052-44AD-BE19-94AF55104560}" destId="{985B22BC-B861-4513-8341-231BF9A554D3}" srcOrd="0" destOrd="0" presId="urn:microsoft.com/office/officeart/2005/8/layout/hList7"/>
    <dgm:cxn modelId="{9B8DF16D-19C5-45E4-A8C7-8E7CFA3C0D2E}" type="presParOf" srcId="{8835DE66-4052-44AD-BE19-94AF55104560}" destId="{6FBAE401-7480-4239-8D83-8AE6435969D5}" srcOrd="1" destOrd="0" presId="urn:microsoft.com/office/officeart/2005/8/layout/hList7"/>
    <dgm:cxn modelId="{0FFBEFFD-EF75-4FC9-AFE0-20B51666F81C}" type="presParOf" srcId="{8835DE66-4052-44AD-BE19-94AF55104560}" destId="{FD5FA06B-D44F-494F-8EB1-AF96743767A5}" srcOrd="2" destOrd="0" presId="urn:microsoft.com/office/officeart/2005/8/layout/hList7"/>
    <dgm:cxn modelId="{506B3450-0AC9-4100-9B1B-069004C96107}" type="presParOf" srcId="{8835DE66-4052-44AD-BE19-94AF55104560}" destId="{653BE975-6B6A-4A54-8397-3C3A987ABB03}" srcOrd="3" destOrd="0" presId="urn:microsoft.com/office/officeart/2005/8/layout/hList7"/>
    <dgm:cxn modelId="{A3B92226-DE9D-4408-9BD8-AFE0044A4364}" type="presParOf" srcId="{EC3E8F61-1B42-4F88-9F1D-0A1B7E9F6B63}" destId="{350E0E08-65FE-4EB9-A193-E36EFD03CE1A}" srcOrd="3" destOrd="0" presId="urn:microsoft.com/office/officeart/2005/8/layout/hList7"/>
    <dgm:cxn modelId="{A84CADD1-2687-4CC5-9610-BA2215C3FD08}" type="presParOf" srcId="{EC3E8F61-1B42-4F88-9F1D-0A1B7E9F6B63}" destId="{B1103256-7448-4057-8C86-6E10349AF11C}" srcOrd="4" destOrd="0" presId="urn:microsoft.com/office/officeart/2005/8/layout/hList7"/>
    <dgm:cxn modelId="{B561B26D-42FE-494B-8F8C-751F2339318A}" type="presParOf" srcId="{B1103256-7448-4057-8C86-6E10349AF11C}" destId="{7183EB05-4E19-4FB3-9F3E-CA8F663593A6}" srcOrd="0" destOrd="0" presId="urn:microsoft.com/office/officeart/2005/8/layout/hList7"/>
    <dgm:cxn modelId="{FE82617B-C502-418E-B642-F0E80BCEA4DF}" type="presParOf" srcId="{B1103256-7448-4057-8C86-6E10349AF11C}" destId="{00A4D176-0905-4E1B-A7D3-A9D76D47FE93}" srcOrd="1" destOrd="0" presId="urn:microsoft.com/office/officeart/2005/8/layout/hList7"/>
    <dgm:cxn modelId="{577AEF2E-C5C5-487F-AD51-CF7703130BA9}" type="presParOf" srcId="{B1103256-7448-4057-8C86-6E10349AF11C}" destId="{0A6EAA21-1503-4F91-91D3-F1D07642D78E}" srcOrd="2" destOrd="0" presId="urn:microsoft.com/office/officeart/2005/8/layout/hList7"/>
    <dgm:cxn modelId="{431A4B88-3D15-4CE1-B733-19215FF5278D}" type="presParOf" srcId="{B1103256-7448-4057-8C86-6E10349AF11C}" destId="{FF6C24BD-A4D9-4C44-8119-593DC1DD62FE}" srcOrd="3" destOrd="0" presId="urn:microsoft.com/office/officeart/2005/8/layout/hList7"/>
    <dgm:cxn modelId="{4BC21ECB-34CA-4A97-A7B5-CA7957F5018B}" type="presParOf" srcId="{EC3E8F61-1B42-4F88-9F1D-0A1B7E9F6B63}" destId="{5CF02CEC-87D4-4545-AA3E-07528B70C4DE}" srcOrd="5" destOrd="0" presId="urn:microsoft.com/office/officeart/2005/8/layout/hList7"/>
    <dgm:cxn modelId="{644FF04A-D18A-47C7-91A6-FE0BCBDC23CD}" type="presParOf" srcId="{EC3E8F61-1B42-4F88-9F1D-0A1B7E9F6B63}" destId="{8389610D-64B1-408E-B34E-732FA0F45F2E}" srcOrd="6" destOrd="0" presId="urn:microsoft.com/office/officeart/2005/8/layout/hList7"/>
    <dgm:cxn modelId="{D9727651-9F5D-40A9-B64F-069978E65709}" type="presParOf" srcId="{8389610D-64B1-408E-B34E-732FA0F45F2E}" destId="{1D5B8769-86D0-4B2B-ACA5-313494D48C4A}" srcOrd="0" destOrd="0" presId="urn:microsoft.com/office/officeart/2005/8/layout/hList7"/>
    <dgm:cxn modelId="{820EBC0A-1558-4ACD-BAD2-6708558AEC73}" type="presParOf" srcId="{8389610D-64B1-408E-B34E-732FA0F45F2E}" destId="{FECA5D13-1F98-4F1D-A443-77FD75EA7D2A}" srcOrd="1" destOrd="0" presId="urn:microsoft.com/office/officeart/2005/8/layout/hList7"/>
    <dgm:cxn modelId="{D2A3B198-293E-49FE-9B95-BA377F194841}" type="presParOf" srcId="{8389610D-64B1-408E-B34E-732FA0F45F2E}" destId="{437EC2C2-0F21-44BC-AC5F-21B62AD60B6C}" srcOrd="2" destOrd="0" presId="urn:microsoft.com/office/officeart/2005/8/layout/hList7"/>
    <dgm:cxn modelId="{9B1A4A54-3143-414A-ADFB-2501056E14D8}" type="presParOf" srcId="{8389610D-64B1-408E-B34E-732FA0F45F2E}" destId="{2CED8A59-BBCD-4192-B457-36D65A6670F7}" srcOrd="3" destOrd="0" presId="urn:microsoft.com/office/officeart/2005/8/layout/hList7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098713-856B-4EEA-983F-AF01301EA94D}">
      <dsp:nvSpPr>
        <dsp:cNvPr id="0" name=""/>
        <dsp:cNvSpPr/>
      </dsp:nvSpPr>
      <dsp:spPr>
        <a:xfrm>
          <a:off x="2822" y="0"/>
          <a:ext cx="2958682" cy="5087675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 spc="-1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kern="1200" spc="-1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Mediante</a:t>
          </a:r>
          <a:r>
            <a:rPr lang="es-ES" sz="2000" kern="1200" spc="-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kern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el</a:t>
          </a:r>
          <a:r>
            <a:rPr lang="es-ES" sz="2000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trabajo</a:t>
          </a:r>
          <a:r>
            <a:rPr lang="es-ES" sz="2000" kern="1200" spc="-3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kern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en</a:t>
          </a:r>
          <a:r>
            <a:rPr lang="es-ES" sz="2000" kern="1200" spc="-3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kern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el</a:t>
          </a:r>
          <a:r>
            <a:rPr lang="es-ES" sz="2000" kern="1200" spc="-3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territorio </a:t>
          </a:r>
          <a:r>
            <a:rPr lang="es-ES" sz="2000" kern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y</a:t>
          </a:r>
          <a:r>
            <a:rPr lang="es-ES" sz="2000" kern="1200" spc="-3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kern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con</a:t>
          </a:r>
          <a:r>
            <a:rPr lang="es-ES" sz="2000" kern="1200" spc="-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kern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la</a:t>
          </a:r>
          <a:r>
            <a:rPr lang="es-ES" sz="2000" kern="1200" spc="-2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comunidad</a:t>
          </a:r>
          <a:endParaRPr lang="es-ES" sz="2000" kern="120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(casos</a:t>
          </a:r>
          <a:r>
            <a:rPr lang="es-ES" sz="2000" b="1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b="1" kern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de</a:t>
          </a:r>
          <a:r>
            <a:rPr lang="es-ES" sz="2000" b="1" kern="1200" spc="-2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b="1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referencia)</a:t>
          </a:r>
          <a:r>
            <a:rPr lang="es-ES" sz="1700" b="1" kern="1200" spc="-10" dirty="0">
              <a:latin typeface="Calibri"/>
              <a:cs typeface="Calibri"/>
            </a:rPr>
            <a:t>)</a:t>
          </a:r>
          <a:endParaRPr lang="es-ES" sz="1700" kern="1200" dirty="0"/>
        </a:p>
      </dsp:txBody>
      <dsp:txXfrm>
        <a:off x="2822" y="2035070"/>
        <a:ext cx="2958682" cy="2035070"/>
      </dsp:txXfrm>
    </dsp:sp>
    <dsp:sp modelId="{A990EBFF-27A4-44A1-8081-123C40B30080}">
      <dsp:nvSpPr>
        <dsp:cNvPr id="0" name=""/>
        <dsp:cNvSpPr/>
      </dsp:nvSpPr>
      <dsp:spPr>
        <a:xfrm>
          <a:off x="230271" y="91308"/>
          <a:ext cx="2503784" cy="2297515"/>
        </a:xfrm>
        <a:prstGeom prst="ellipse">
          <a:avLst/>
        </a:prstGeom>
        <a:blipFill rotWithShape="1">
          <a:blip xmlns:r="http://schemas.openxmlformats.org/officeDocument/2006/relationships" r:embed="rId1" cstate="print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5B22BC-B861-4513-8341-231BF9A554D3}">
      <dsp:nvSpPr>
        <dsp:cNvPr id="0" name=""/>
        <dsp:cNvSpPr/>
      </dsp:nvSpPr>
      <dsp:spPr>
        <a:xfrm>
          <a:off x="3050265" y="0"/>
          <a:ext cx="2958682" cy="5087675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 spc="-1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Generación</a:t>
          </a:r>
          <a:r>
            <a:rPr lang="es-ES" sz="2000" kern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de</a:t>
          </a:r>
          <a:r>
            <a:rPr lang="es-ES" sz="2000" kern="1200" spc="-1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alianzas</a:t>
          </a:r>
          <a:endParaRPr lang="es-ES" sz="2000" kern="120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(Convenios</a:t>
          </a:r>
          <a:r>
            <a:rPr lang="es-ES" sz="2000" b="1" kern="1200" spc="2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b="1" kern="1200" spc="-2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de</a:t>
          </a:r>
          <a:endParaRPr lang="es-ES" sz="2000" kern="120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colaboración)</a:t>
          </a:r>
          <a:endParaRPr lang="es-ES" sz="2000" kern="120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</dsp:txBody>
      <dsp:txXfrm>
        <a:off x="3050265" y="2035070"/>
        <a:ext cx="2958682" cy="2035070"/>
      </dsp:txXfrm>
    </dsp:sp>
    <dsp:sp modelId="{653BE975-6B6A-4A54-8397-3C3A987ABB03}">
      <dsp:nvSpPr>
        <dsp:cNvPr id="0" name=""/>
        <dsp:cNvSpPr/>
      </dsp:nvSpPr>
      <dsp:spPr>
        <a:xfrm>
          <a:off x="3490979" y="228606"/>
          <a:ext cx="2077253" cy="2114881"/>
        </a:xfrm>
        <a:prstGeom prst="ellipse">
          <a:avLst/>
        </a:prstGeom>
        <a:blipFill rotWithShape="1">
          <a:blip xmlns:r="http://schemas.openxmlformats.org/officeDocument/2006/relationships" r:embed="rId2" cstate="print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83EB05-4E19-4FB3-9F3E-CA8F663593A6}">
      <dsp:nvSpPr>
        <dsp:cNvPr id="0" name=""/>
        <dsp:cNvSpPr/>
      </dsp:nvSpPr>
      <dsp:spPr>
        <a:xfrm>
          <a:off x="6097708" y="0"/>
          <a:ext cx="2958682" cy="5087675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Plan</a:t>
          </a:r>
          <a:r>
            <a:rPr lang="es-ES" sz="2000" kern="1200" spc="-5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kern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de</a:t>
          </a:r>
          <a:r>
            <a:rPr lang="es-ES" sz="2000" kern="1200" spc="-2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comunicación</a:t>
          </a:r>
          <a:r>
            <a:rPr lang="es-ES" sz="2000" kern="1200" spc="2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kern="1200" spc="-2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que </a:t>
          </a:r>
          <a:r>
            <a:rPr lang="es-ES" sz="2000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visibilice </a:t>
          </a:r>
          <a:r>
            <a:rPr lang="es-ES" sz="2000" kern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el</a:t>
          </a:r>
          <a:r>
            <a:rPr lang="es-ES" sz="2000" kern="1200" spc="-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trabajo cooperativo </a:t>
          </a:r>
          <a:r>
            <a:rPr lang="es-ES" sz="2000" kern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en</a:t>
          </a:r>
          <a:r>
            <a:rPr lang="es-ES" sz="2000" kern="1200" spc="-4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kern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el</a:t>
          </a:r>
          <a:r>
            <a:rPr lang="es-ES" sz="2000" kern="1200" spc="-3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entorno </a:t>
          </a:r>
          <a:r>
            <a:rPr lang="es-ES" sz="2000" kern="1200" spc="-2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rural</a:t>
          </a:r>
          <a:endParaRPr lang="es-ES" sz="2000" kern="120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(Pág.</a:t>
          </a:r>
          <a:r>
            <a:rPr lang="es-ES" sz="2000" b="1" kern="1200" spc="-2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b="1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Web</a:t>
          </a:r>
          <a:r>
            <a:rPr lang="es-ES" sz="2000" b="1" kern="1200" spc="-5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b="1" kern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y</a:t>
          </a:r>
          <a:r>
            <a:rPr lang="es-ES" sz="2000" b="1" kern="1200" spc="-1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b="1" kern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canales</a:t>
          </a:r>
          <a:r>
            <a:rPr lang="es-ES" sz="2000" b="1" kern="1200" spc="-3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b="1" kern="1200" spc="-2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de </a:t>
          </a:r>
          <a:r>
            <a:rPr lang="es-ES" sz="2000" b="1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comunicación</a:t>
          </a:r>
          <a:endParaRPr lang="es-ES" sz="2000" kern="120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</dsp:txBody>
      <dsp:txXfrm>
        <a:off x="6097708" y="2035070"/>
        <a:ext cx="2958682" cy="2035070"/>
      </dsp:txXfrm>
    </dsp:sp>
    <dsp:sp modelId="{FF6C24BD-A4D9-4C44-8119-593DC1DD62FE}">
      <dsp:nvSpPr>
        <dsp:cNvPr id="0" name=""/>
        <dsp:cNvSpPr/>
      </dsp:nvSpPr>
      <dsp:spPr>
        <a:xfrm>
          <a:off x="6544055" y="106040"/>
          <a:ext cx="2065987" cy="209263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55000" r="-5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5B8769-86D0-4B2B-ACA5-313494D48C4A}">
      <dsp:nvSpPr>
        <dsp:cNvPr id="0" name=""/>
        <dsp:cNvSpPr/>
      </dsp:nvSpPr>
      <dsp:spPr>
        <a:xfrm>
          <a:off x="9147973" y="0"/>
          <a:ext cx="2958682" cy="5087675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Jornadas</a:t>
          </a:r>
          <a:r>
            <a:rPr lang="es-ES" sz="2000" kern="1200" spc="-4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kern="12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de i</a:t>
          </a:r>
          <a:r>
            <a:rPr lang="es-ES" sz="2000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ntegración</a:t>
          </a:r>
          <a:r>
            <a:rPr lang="es-ES" sz="2000" kern="1200" spc="-2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kern="1200" spc="-5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y </a:t>
          </a:r>
          <a:r>
            <a:rPr lang="es-ES" sz="2000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participación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(Conversatorios,</a:t>
          </a:r>
          <a:r>
            <a:rPr lang="es-ES" sz="2000" b="1" kern="1200" spc="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b="1" kern="1200" spc="-2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Talleres</a:t>
          </a:r>
          <a:r>
            <a:rPr lang="es-ES" sz="2000" b="1" kern="1200" spc="5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 </a:t>
          </a:r>
          <a:r>
            <a:rPr lang="es-ES" sz="2000" b="1" kern="1200" spc="-5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y </a:t>
          </a:r>
          <a:r>
            <a:rPr lang="es-ES" sz="2000" b="1" kern="1200" spc="-1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rPr>
            <a:t>formación)</a:t>
          </a:r>
          <a:endParaRPr lang="es-ES" sz="2000" kern="1200" dirty="0">
            <a:solidFill>
              <a:schemeClr val="tx1"/>
            </a:solidFill>
            <a:latin typeface="Lucida Sans Unicode" panose="020B0602030504020204" pitchFamily="34" charset="0"/>
            <a:cs typeface="Lucida Sans Unicode" panose="020B0602030504020204" pitchFamily="34" charset="0"/>
          </a:endParaRPr>
        </a:p>
      </dsp:txBody>
      <dsp:txXfrm>
        <a:off x="9147973" y="2035070"/>
        <a:ext cx="2958682" cy="2035070"/>
      </dsp:txXfrm>
    </dsp:sp>
    <dsp:sp modelId="{2CED8A59-BBCD-4192-B457-36D65A6670F7}">
      <dsp:nvSpPr>
        <dsp:cNvPr id="0" name=""/>
        <dsp:cNvSpPr/>
      </dsp:nvSpPr>
      <dsp:spPr>
        <a:xfrm>
          <a:off x="9777394" y="305260"/>
          <a:ext cx="1694195" cy="1694195"/>
        </a:xfrm>
        <a:prstGeom prst="ellipse">
          <a:avLst/>
        </a:prstGeom>
        <a:blipFill rotWithShape="1">
          <a:blip xmlns:r="http://schemas.openxmlformats.org/officeDocument/2006/relationships" r:embed="rId5" cstate="print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2525A1-C003-49DC-B2FF-9E28AAE4CB37}">
      <dsp:nvSpPr>
        <dsp:cNvPr id="0" name=""/>
        <dsp:cNvSpPr/>
      </dsp:nvSpPr>
      <dsp:spPr>
        <a:xfrm>
          <a:off x="219457" y="4295203"/>
          <a:ext cx="11623188" cy="792471"/>
        </a:xfrm>
        <a:prstGeom prst="leftRightArrow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5168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9826625" y="0"/>
            <a:ext cx="75168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DC17B-E80C-49FA-B35A-B465E1D09838}" type="datetimeFigureOut">
              <a:rPr lang="es-ES" smtClean="0"/>
              <a:t>31/10/2025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5746750" y="1219200"/>
            <a:ext cx="5854700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735138" y="4694238"/>
            <a:ext cx="13877925" cy="3840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264650"/>
            <a:ext cx="75168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9826625" y="9264650"/>
            <a:ext cx="75168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4A7C2-4CC6-405F-8E64-009A75A66D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9278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24A7C2-4CC6-405F-8E64-009A75A66DE9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0729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8ADD14-1C98-889A-AE9F-A348DCEDBC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8525" y="1596249"/>
            <a:ext cx="13011150" cy="3395698"/>
          </a:xfrm>
        </p:spPr>
        <p:txBody>
          <a:bodyPr anchor="b"/>
          <a:lstStyle>
            <a:lvl1pPr algn="ctr">
              <a:defRPr sz="8533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81F6E70-634D-018C-8A2A-C84EC7F87B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8525" y="5122898"/>
            <a:ext cx="13011150" cy="2354862"/>
          </a:xfrm>
        </p:spPr>
        <p:txBody>
          <a:bodyPr/>
          <a:lstStyle>
            <a:lvl1pPr marL="0" indent="0" algn="ctr">
              <a:buNone/>
              <a:defRPr sz="3413"/>
            </a:lvl1pPr>
            <a:lvl2pPr marL="650230" indent="0" algn="ctr">
              <a:buNone/>
              <a:defRPr sz="2844"/>
            </a:lvl2pPr>
            <a:lvl3pPr marL="1300460" indent="0" algn="ctr">
              <a:buNone/>
              <a:defRPr sz="2560"/>
            </a:lvl3pPr>
            <a:lvl4pPr marL="1950690" indent="0" algn="ctr">
              <a:buNone/>
              <a:defRPr sz="2276"/>
            </a:lvl4pPr>
            <a:lvl5pPr marL="2600919" indent="0" algn="ctr">
              <a:buNone/>
              <a:defRPr sz="2276"/>
            </a:lvl5pPr>
            <a:lvl6pPr marL="3251149" indent="0" algn="ctr">
              <a:buNone/>
              <a:defRPr sz="2276"/>
            </a:lvl6pPr>
            <a:lvl7pPr marL="3901379" indent="0" algn="ctr">
              <a:buNone/>
              <a:defRPr sz="2276"/>
            </a:lvl7pPr>
            <a:lvl8pPr marL="4551609" indent="0" algn="ctr">
              <a:buNone/>
              <a:defRPr sz="2276"/>
            </a:lvl8pPr>
            <a:lvl9pPr marL="5201839" indent="0" algn="ctr">
              <a:buNone/>
              <a:defRPr sz="2276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D51EB0-6464-E1A3-6780-5DCB7793D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623827-C7C0-D6A1-09CE-6B4E71F73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4177A2-F3E1-9FB4-78F5-D613BD0C0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8228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BE4F05-2487-C5DF-7531-7D382C740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289C27-8275-DAFB-7213-7873D35779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ACA834-C256-8E02-25BA-83D632E0C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4294981-2B3D-9A78-5ECC-E199F0DB1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C2BB71-FACB-9390-BC3C-E4E70CB36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0871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DF34FA3-4C3F-A6BB-FEF1-15904A31C8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2414805" y="519289"/>
            <a:ext cx="3740706" cy="82657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C01E950-D552-143D-A2B2-7DBFA50816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92689" y="519289"/>
            <a:ext cx="11005264" cy="82657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A7F58C-F11D-646C-9502-0A5AA1F2B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C5DB6D-D164-4438-8D68-976C1D1FB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90CE0AE-C19E-D830-CAA7-59C3174A5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41162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00" b="0" i="0">
                <a:solidFill>
                  <a:srgbClr val="AC3B48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1611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58972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FEF7A0-2218-324C-5CB3-72A7765F6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22C114-B4CF-1ABC-DE0A-5915F5A9B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2DD5DC-4410-465B-0E6B-9019B6AA7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FFA14E-0DFD-5515-026B-5D0084C96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75B51E-9CED-40F9-456F-8BF4B4285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6870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9A14CE-90A6-7727-BBBE-C533834B8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653" y="2431628"/>
            <a:ext cx="14962823" cy="4057226"/>
          </a:xfrm>
        </p:spPr>
        <p:txBody>
          <a:bodyPr anchor="b"/>
          <a:lstStyle>
            <a:lvl1pPr>
              <a:defRPr sz="8533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4ADDDDB-F0BD-A0B7-A711-A117BA581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3653" y="6527237"/>
            <a:ext cx="14962823" cy="2133599"/>
          </a:xfrm>
        </p:spPr>
        <p:txBody>
          <a:bodyPr/>
          <a:lstStyle>
            <a:lvl1pPr marL="0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1pPr>
            <a:lvl2pPr marL="6502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BFA526-2834-E423-F85A-2DD22011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81E7ED-0B8A-7250-BEDF-99B717419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B6BC36-DD3C-1591-D94D-2BFD373A6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5212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12DB4F-5710-9F97-0C39-E4485EF55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3F2F53-7981-A5EF-25AB-EB21A6A10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92689" y="2596444"/>
            <a:ext cx="7372985" cy="618857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5A95B76-3BA3-8E8D-E99C-56FDF260D8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82526" y="2596444"/>
            <a:ext cx="7372985" cy="618857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D6CA0A7-178D-6003-0B72-814723AF7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F01857C-E0AE-0474-7EF4-A374511DE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C00223-332C-9439-C2EF-5B800E00B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4968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4CD88C-3835-DC89-7894-7754823B3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948" y="519290"/>
            <a:ext cx="14962823" cy="188524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CDED672-C619-0592-9CCC-22EA5F376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4949" y="2390987"/>
            <a:ext cx="7339101" cy="1171786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7D36ECD-C0D6-76FB-4E31-15384E7BE3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4949" y="3562773"/>
            <a:ext cx="7339101" cy="52403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D500FC5-1793-9AD1-39D5-31291681DD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782526" y="2390987"/>
            <a:ext cx="7375245" cy="1171786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3849A41-740E-F2B5-E9F5-2E97AAC6D5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782526" y="3562773"/>
            <a:ext cx="7375245" cy="52403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0375810-7B70-D757-C46E-5CBF3AE6D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C9AC641-45FC-8AA5-FB32-C9E91CFC2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5B65BB0-D82D-1219-0683-30E3CE152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377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0DD612-8883-7C4C-77C0-2C68B2A6D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A3FFBDF-E6F0-A489-9A37-299179C3D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38E5A56-8ACC-DB52-E67B-7F334AF3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470CD4-7B45-C122-5345-3E1CF8291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0202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E445BD4-B2B7-A30F-D837-0A2C1688C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924F65E-940F-C1B4-DBC4-FBF4EDB7A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50B1A4B-F3F1-F0B9-73DF-758316563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9336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8A45C4-33F4-2414-7D69-712F79915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949" y="650240"/>
            <a:ext cx="5595246" cy="2275840"/>
          </a:xfrm>
        </p:spPr>
        <p:txBody>
          <a:bodyPr anchor="b"/>
          <a:lstStyle>
            <a:lvl1pPr>
              <a:defRPr sz="455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5178CB-D6DF-EA23-1A36-BBE1877F8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5245" y="1404338"/>
            <a:ext cx="8782526" cy="6931378"/>
          </a:xfrm>
        </p:spPr>
        <p:txBody>
          <a:bodyPr/>
          <a:lstStyle>
            <a:lvl1pPr>
              <a:defRPr sz="4551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7D8724-8465-59D7-3159-05E1D18DFB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94949" y="2926080"/>
            <a:ext cx="5595246" cy="5420925"/>
          </a:xfrm>
        </p:spPr>
        <p:txBody>
          <a:bodyPr/>
          <a:lstStyle>
            <a:lvl1pPr marL="0" indent="0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D6F05E1-F2F7-9CB7-5532-D12B5E31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9BCDF58-884E-2416-3A10-ABA90FDDE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A3FAE8-A553-235D-E95C-37D3B4A56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759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3BB206-7C02-0C22-B413-05DC1E060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949" y="650240"/>
            <a:ext cx="5595246" cy="2275840"/>
          </a:xfrm>
        </p:spPr>
        <p:txBody>
          <a:bodyPr anchor="b"/>
          <a:lstStyle>
            <a:lvl1pPr>
              <a:defRPr sz="455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E7BCF38-98E5-D48B-BF6B-C700BDDA09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375245" y="1404338"/>
            <a:ext cx="8782526" cy="6931378"/>
          </a:xfrm>
        </p:spPr>
        <p:txBody>
          <a:bodyPr/>
          <a:lstStyle>
            <a:lvl1pPr marL="0" indent="0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21F7F14-7F35-D85F-8460-E612EF779B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94949" y="2926080"/>
            <a:ext cx="5595246" cy="5420925"/>
          </a:xfrm>
        </p:spPr>
        <p:txBody>
          <a:bodyPr/>
          <a:lstStyle>
            <a:lvl1pPr marL="0" indent="0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FE78C6F-EAA5-34A9-3FF6-E0A73604A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413FEF-A775-32C2-AF53-CD5628C17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0EC1422-099F-5F53-B525-EBCC6A145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4653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40A4E17-1B1D-4C6D-2937-E586582AF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689" y="519290"/>
            <a:ext cx="14962823" cy="1885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D0BB93-6381-7E7E-BED7-1CEEB98617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2689" y="2596444"/>
            <a:ext cx="14962823" cy="6188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2661D7-49EB-6CF2-8A0D-A6B73F195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2689" y="9040143"/>
            <a:ext cx="3903345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58F82F-05DC-9E24-F602-75D06F3EAA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46591" y="9040143"/>
            <a:ext cx="5855018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ECC8B5-8FC7-31FF-7FF0-D91F836B9E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52166" y="9040143"/>
            <a:ext cx="3903345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419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l" defTabSz="1300460" rtl="0" eaLnBrk="1" latinLnBrk="0" hangingPunct="1">
        <a:lnSpc>
          <a:spcPct val="90000"/>
        </a:lnSpc>
        <a:spcBef>
          <a:spcPct val="0"/>
        </a:spcBef>
        <a:buNone/>
        <a:defRPr sz="62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115" indent="-325115" algn="l" defTabSz="1300460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3982" kern="1200">
          <a:solidFill>
            <a:schemeClr val="tx1"/>
          </a:solidFill>
          <a:latin typeface="+mn-lt"/>
          <a:ea typeface="+mn-ea"/>
          <a:cs typeface="+mn-cs"/>
        </a:defRPr>
      </a:lvl1pPr>
      <a:lvl2pPr marL="97534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5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6.png"/><Relationship Id="rId7" Type="http://schemas.openxmlformats.org/officeDocument/2006/relationships/image" Target="../media/image5.jpg"/><Relationship Id="rId12" Type="http://schemas.openxmlformats.org/officeDocument/2006/relationships/image" Target="../media/image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igracoopimpulsando@gmail.com" TargetMode="External"/><Relationship Id="rId11" Type="http://schemas.openxmlformats.org/officeDocument/2006/relationships/image" Target="../media/image3.png"/><Relationship Id="rId5" Type="http://schemas.openxmlformats.org/officeDocument/2006/relationships/hyperlink" Target="mailto:migracoop@fevecta.coop" TargetMode="External"/><Relationship Id="rId10" Type="http://schemas.openxmlformats.org/officeDocument/2006/relationships/image" Target="../media/image7.jpeg"/><Relationship Id="rId4" Type="http://schemas.openxmlformats.org/officeDocument/2006/relationships/image" Target="../media/image27.png"/><Relationship Id="rId9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11.jpg"/><Relationship Id="rId4" Type="http://schemas.openxmlformats.org/officeDocument/2006/relationships/image" Target="../media/image10.jpg"/><Relationship Id="rId9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7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12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5.jp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4.png"/><Relationship Id="rId9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10" Type="http://schemas.openxmlformats.org/officeDocument/2006/relationships/image" Target="../media/image1.png"/><Relationship Id="rId4" Type="http://schemas.openxmlformats.org/officeDocument/2006/relationships/image" Target="../media/image18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3.png"/><Relationship Id="rId7" Type="http://schemas.openxmlformats.org/officeDocument/2006/relationships/image" Target="../media/image5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8.png"/><Relationship Id="rId10" Type="http://schemas.openxmlformats.org/officeDocument/2006/relationships/image" Target="../media/image21.png"/><Relationship Id="rId4" Type="http://schemas.openxmlformats.org/officeDocument/2006/relationships/image" Target="../media/image4.png"/><Relationship Id="rId9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id="{7B807F40-C7AA-43FF-13EF-5957D3CFDE1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4515" y="2438400"/>
            <a:ext cx="9296400" cy="4114800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798CB8D3-485C-F4F9-B24E-63B2005CAFE3}"/>
              </a:ext>
            </a:extLst>
          </p:cNvPr>
          <p:cNvGrpSpPr/>
          <p:nvPr/>
        </p:nvGrpSpPr>
        <p:grpSpPr>
          <a:xfrm>
            <a:off x="2538497" y="7810363"/>
            <a:ext cx="13311229" cy="1189141"/>
            <a:chOff x="2538497" y="7810363"/>
            <a:chExt cx="13311229" cy="1189141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8509A19B-CC84-EDDB-EC10-6F606AC42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2500" y="7810363"/>
              <a:ext cx="3300431" cy="1189141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E62204F1-DBA5-E757-BAF6-16DA52F4CD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9296" y="8010809"/>
              <a:ext cx="3300430" cy="788247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CBB3BFC4-CDD6-7AF5-A47C-8399FA666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8497" y="7810363"/>
              <a:ext cx="2724256" cy="830898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D8E82B4E-618D-6F73-4424-F3F18072FA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1900" y="381000"/>
            <a:ext cx="3005120" cy="164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236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2250" y="2475515"/>
            <a:ext cx="16903700" cy="5790565"/>
            <a:chOff x="0" y="3963428"/>
            <a:chExt cx="16903700" cy="5790565"/>
          </a:xfrm>
        </p:grpSpPr>
        <p:sp>
          <p:nvSpPr>
            <p:cNvPr id="3" name="object 3"/>
            <p:cNvSpPr/>
            <p:nvPr/>
          </p:nvSpPr>
          <p:spPr>
            <a:xfrm>
              <a:off x="0" y="3963428"/>
              <a:ext cx="15588615" cy="5155565"/>
            </a:xfrm>
            <a:custGeom>
              <a:avLst/>
              <a:gdLst/>
              <a:ahLst/>
              <a:cxnLst/>
              <a:rect l="l" t="t" r="r" b="b"/>
              <a:pathLst>
                <a:path w="15588615" h="5155565">
                  <a:moveTo>
                    <a:pt x="13010896" y="76"/>
                  </a:moveTo>
                  <a:lnTo>
                    <a:pt x="0" y="0"/>
                  </a:lnTo>
                  <a:lnTo>
                    <a:pt x="0" y="5155158"/>
                  </a:lnTo>
                  <a:lnTo>
                    <a:pt x="13010896" y="5155171"/>
                  </a:lnTo>
                  <a:lnTo>
                    <a:pt x="13059319" y="5154725"/>
                  </a:lnTo>
                  <a:lnTo>
                    <a:pt x="13107526" y="5153393"/>
                  </a:lnTo>
                  <a:lnTo>
                    <a:pt x="13155508" y="5151182"/>
                  </a:lnTo>
                  <a:lnTo>
                    <a:pt x="13203258" y="5148101"/>
                  </a:lnTo>
                  <a:lnTo>
                    <a:pt x="13250769" y="5144157"/>
                  </a:lnTo>
                  <a:lnTo>
                    <a:pt x="13298031" y="5139358"/>
                  </a:lnTo>
                  <a:lnTo>
                    <a:pt x="13345039" y="5133711"/>
                  </a:lnTo>
                  <a:lnTo>
                    <a:pt x="13391783" y="5127225"/>
                  </a:lnTo>
                  <a:lnTo>
                    <a:pt x="13438255" y="5119908"/>
                  </a:lnTo>
                  <a:lnTo>
                    <a:pt x="13484449" y="5111766"/>
                  </a:lnTo>
                  <a:lnTo>
                    <a:pt x="13530357" y="5102808"/>
                  </a:lnTo>
                  <a:lnTo>
                    <a:pt x="13575970" y="5093041"/>
                  </a:lnTo>
                  <a:lnTo>
                    <a:pt x="13621280" y="5082474"/>
                  </a:lnTo>
                  <a:lnTo>
                    <a:pt x="13666281" y="5071114"/>
                  </a:lnTo>
                  <a:lnTo>
                    <a:pt x="13710964" y="5058969"/>
                  </a:lnTo>
                  <a:lnTo>
                    <a:pt x="13755321" y="5046047"/>
                  </a:lnTo>
                  <a:lnTo>
                    <a:pt x="13799345" y="5032355"/>
                  </a:lnTo>
                  <a:lnTo>
                    <a:pt x="13843027" y="5017902"/>
                  </a:lnTo>
                  <a:lnTo>
                    <a:pt x="13886361" y="5002694"/>
                  </a:lnTo>
                  <a:lnTo>
                    <a:pt x="13929338" y="4986741"/>
                  </a:lnTo>
                  <a:lnTo>
                    <a:pt x="13971951" y="4970049"/>
                  </a:lnTo>
                  <a:lnTo>
                    <a:pt x="14014191" y="4952627"/>
                  </a:lnTo>
                  <a:lnTo>
                    <a:pt x="14056051" y="4934482"/>
                  </a:lnTo>
                  <a:lnTo>
                    <a:pt x="14097523" y="4915621"/>
                  </a:lnTo>
                  <a:lnTo>
                    <a:pt x="14138599" y="4896054"/>
                  </a:lnTo>
                  <a:lnTo>
                    <a:pt x="14179272" y="4875787"/>
                  </a:lnTo>
                  <a:lnTo>
                    <a:pt x="14219534" y="4854829"/>
                  </a:lnTo>
                  <a:lnTo>
                    <a:pt x="14259376" y="4833187"/>
                  </a:lnTo>
                  <a:lnTo>
                    <a:pt x="14298792" y="4810868"/>
                  </a:lnTo>
                  <a:lnTo>
                    <a:pt x="14337773" y="4787882"/>
                  </a:lnTo>
                  <a:lnTo>
                    <a:pt x="14376312" y="4764235"/>
                  </a:lnTo>
                  <a:lnTo>
                    <a:pt x="14414400" y="4739935"/>
                  </a:lnTo>
                  <a:lnTo>
                    <a:pt x="14452031" y="4714990"/>
                  </a:lnTo>
                  <a:lnTo>
                    <a:pt x="14489196" y="4689408"/>
                  </a:lnTo>
                  <a:lnTo>
                    <a:pt x="14525887" y="4663197"/>
                  </a:lnTo>
                  <a:lnTo>
                    <a:pt x="14562097" y="4636364"/>
                  </a:lnTo>
                  <a:lnTo>
                    <a:pt x="14597817" y="4608918"/>
                  </a:lnTo>
                  <a:lnTo>
                    <a:pt x="14633041" y="4580865"/>
                  </a:lnTo>
                  <a:lnTo>
                    <a:pt x="14667760" y="4552215"/>
                  </a:lnTo>
                  <a:lnTo>
                    <a:pt x="14701966" y="4522974"/>
                  </a:lnTo>
                  <a:lnTo>
                    <a:pt x="14735652" y="4493150"/>
                  </a:lnTo>
                  <a:lnTo>
                    <a:pt x="14768810" y="4462751"/>
                  </a:lnTo>
                  <a:lnTo>
                    <a:pt x="14801432" y="4431785"/>
                  </a:lnTo>
                  <a:lnTo>
                    <a:pt x="14833511" y="4400260"/>
                  </a:lnTo>
                  <a:lnTo>
                    <a:pt x="14865038" y="4368184"/>
                  </a:lnTo>
                  <a:lnTo>
                    <a:pt x="14896005" y="4335564"/>
                  </a:lnTo>
                  <a:lnTo>
                    <a:pt x="14926406" y="4302408"/>
                  </a:lnTo>
                  <a:lnTo>
                    <a:pt x="14956232" y="4268723"/>
                  </a:lnTo>
                  <a:lnTo>
                    <a:pt x="14985475" y="4234519"/>
                  </a:lnTo>
                  <a:lnTo>
                    <a:pt x="15014128" y="4199802"/>
                  </a:lnTo>
                  <a:lnTo>
                    <a:pt x="15042182" y="4164580"/>
                  </a:lnTo>
                  <a:lnTo>
                    <a:pt x="15069631" y="4128861"/>
                  </a:lnTo>
                  <a:lnTo>
                    <a:pt x="15096466" y="4092653"/>
                  </a:lnTo>
                  <a:lnTo>
                    <a:pt x="15122679" y="4055963"/>
                  </a:lnTo>
                  <a:lnTo>
                    <a:pt x="15148263" y="4018800"/>
                  </a:lnTo>
                  <a:lnTo>
                    <a:pt x="15173210" y="3981171"/>
                  </a:lnTo>
                  <a:lnTo>
                    <a:pt x="15197511" y="3943083"/>
                  </a:lnTo>
                  <a:lnTo>
                    <a:pt x="15221161" y="3904546"/>
                  </a:lnTo>
                  <a:lnTo>
                    <a:pt x="15244149" y="3865566"/>
                  </a:lnTo>
                  <a:lnTo>
                    <a:pt x="15266469" y="3826151"/>
                  </a:lnTo>
                  <a:lnTo>
                    <a:pt x="15288114" y="3786310"/>
                  </a:lnTo>
                  <a:lnTo>
                    <a:pt x="15309074" y="3746049"/>
                  </a:lnTo>
                  <a:lnTo>
                    <a:pt x="15329343" y="3705377"/>
                  </a:lnTo>
                  <a:lnTo>
                    <a:pt x="15348912" y="3664301"/>
                  </a:lnTo>
                  <a:lnTo>
                    <a:pt x="15367774" y="3622830"/>
                  </a:lnTo>
                  <a:lnTo>
                    <a:pt x="15385921" y="3580970"/>
                  </a:lnTo>
                  <a:lnTo>
                    <a:pt x="15403345" y="3538731"/>
                  </a:lnTo>
                  <a:lnTo>
                    <a:pt x="15420039" y="3496119"/>
                  </a:lnTo>
                  <a:lnTo>
                    <a:pt x="15435994" y="3453142"/>
                  </a:lnTo>
                  <a:lnTo>
                    <a:pt x="15451203" y="3409808"/>
                  </a:lnTo>
                  <a:lnTo>
                    <a:pt x="15465658" y="3366125"/>
                  </a:lnTo>
                  <a:lnTo>
                    <a:pt x="15479351" y="3322101"/>
                  </a:lnTo>
                  <a:lnTo>
                    <a:pt x="15492275" y="3277744"/>
                  </a:lnTo>
                  <a:lnTo>
                    <a:pt x="15504421" y="3233061"/>
                  </a:lnTo>
                  <a:lnTo>
                    <a:pt x="15515782" y="3188060"/>
                  </a:lnTo>
                  <a:lnTo>
                    <a:pt x="15526350" y="3142748"/>
                  </a:lnTo>
                  <a:lnTo>
                    <a:pt x="15536118" y="3097135"/>
                  </a:lnTo>
                  <a:lnTo>
                    <a:pt x="15545077" y="3051226"/>
                  </a:lnTo>
                  <a:lnTo>
                    <a:pt x="15553220" y="3005031"/>
                  </a:lnTo>
                  <a:lnTo>
                    <a:pt x="15560539" y="2958557"/>
                  </a:lnTo>
                  <a:lnTo>
                    <a:pt x="15567026" y="2911812"/>
                  </a:lnTo>
                  <a:lnTo>
                    <a:pt x="15572673" y="2864803"/>
                  </a:lnTo>
                  <a:lnTo>
                    <a:pt x="15577473" y="2817539"/>
                  </a:lnTo>
                  <a:lnTo>
                    <a:pt x="15581417" y="2770027"/>
                  </a:lnTo>
                  <a:lnTo>
                    <a:pt x="15584499" y="2722274"/>
                  </a:lnTo>
                  <a:lnTo>
                    <a:pt x="15586710" y="2674290"/>
                  </a:lnTo>
                  <a:lnTo>
                    <a:pt x="15588042" y="2626081"/>
                  </a:lnTo>
                  <a:lnTo>
                    <a:pt x="15588488" y="2577655"/>
                  </a:lnTo>
                  <a:lnTo>
                    <a:pt x="15588042" y="2529229"/>
                  </a:lnTo>
                  <a:lnTo>
                    <a:pt x="15586710" y="2481019"/>
                  </a:lnTo>
                  <a:lnTo>
                    <a:pt x="15584499" y="2433034"/>
                  </a:lnTo>
                  <a:lnTo>
                    <a:pt x="15581417" y="2385281"/>
                  </a:lnTo>
                  <a:lnTo>
                    <a:pt x="15577473" y="2337768"/>
                  </a:lnTo>
                  <a:lnTo>
                    <a:pt x="15572673" y="2290503"/>
                  </a:lnTo>
                  <a:lnTo>
                    <a:pt x="15567026" y="2243494"/>
                  </a:lnTo>
                  <a:lnTo>
                    <a:pt x="15560539" y="2196748"/>
                  </a:lnTo>
                  <a:lnTo>
                    <a:pt x="15553220" y="2150273"/>
                  </a:lnTo>
                  <a:lnTo>
                    <a:pt x="15545077" y="2104078"/>
                  </a:lnTo>
                  <a:lnTo>
                    <a:pt x="15536118" y="2058169"/>
                  </a:lnTo>
                  <a:lnTo>
                    <a:pt x="15526350" y="2012554"/>
                  </a:lnTo>
                  <a:lnTo>
                    <a:pt x="15515782" y="1967242"/>
                  </a:lnTo>
                  <a:lnTo>
                    <a:pt x="15504421" y="1922240"/>
                  </a:lnTo>
                  <a:lnTo>
                    <a:pt x="15492275" y="1877556"/>
                  </a:lnTo>
                  <a:lnTo>
                    <a:pt x="15479351" y="1833198"/>
                  </a:lnTo>
                  <a:lnTo>
                    <a:pt x="15465658" y="1789173"/>
                  </a:lnTo>
                  <a:lnTo>
                    <a:pt x="15451203" y="1745490"/>
                  </a:lnTo>
                  <a:lnTo>
                    <a:pt x="15435994" y="1702155"/>
                  </a:lnTo>
                  <a:lnTo>
                    <a:pt x="15420039" y="1659178"/>
                  </a:lnTo>
                  <a:lnTo>
                    <a:pt x="15403345" y="1616565"/>
                  </a:lnTo>
                  <a:lnTo>
                    <a:pt x="15385921" y="1574324"/>
                  </a:lnTo>
                  <a:lnTo>
                    <a:pt x="15367774" y="1532464"/>
                  </a:lnTo>
                  <a:lnTo>
                    <a:pt x="15348912" y="1490991"/>
                  </a:lnTo>
                  <a:lnTo>
                    <a:pt x="15329343" y="1449915"/>
                  </a:lnTo>
                  <a:lnTo>
                    <a:pt x="15309074" y="1409242"/>
                  </a:lnTo>
                  <a:lnTo>
                    <a:pt x="15288114" y="1368980"/>
                  </a:lnTo>
                  <a:lnTo>
                    <a:pt x="15266469" y="1329138"/>
                  </a:lnTo>
                  <a:lnTo>
                    <a:pt x="15244149" y="1289722"/>
                  </a:lnTo>
                  <a:lnTo>
                    <a:pt x="15221161" y="1250741"/>
                  </a:lnTo>
                  <a:lnTo>
                    <a:pt x="15197511" y="1212203"/>
                  </a:lnTo>
                  <a:lnTo>
                    <a:pt x="15173210" y="1174114"/>
                  </a:lnTo>
                  <a:lnTo>
                    <a:pt x="15148263" y="1136484"/>
                  </a:lnTo>
                  <a:lnTo>
                    <a:pt x="15122679" y="1099320"/>
                  </a:lnTo>
                  <a:lnTo>
                    <a:pt x="15096466" y="1062630"/>
                  </a:lnTo>
                  <a:lnTo>
                    <a:pt x="15069631" y="1026420"/>
                  </a:lnTo>
                  <a:lnTo>
                    <a:pt x="15042182" y="990700"/>
                  </a:lnTo>
                  <a:lnTo>
                    <a:pt x="15014128" y="955477"/>
                  </a:lnTo>
                  <a:lnTo>
                    <a:pt x="14985475" y="920759"/>
                  </a:lnTo>
                  <a:lnTo>
                    <a:pt x="14956232" y="886554"/>
                  </a:lnTo>
                  <a:lnTo>
                    <a:pt x="14926406" y="852868"/>
                  </a:lnTo>
                  <a:lnTo>
                    <a:pt x="14896005" y="819711"/>
                  </a:lnTo>
                  <a:lnTo>
                    <a:pt x="14865038" y="787090"/>
                  </a:lnTo>
                  <a:lnTo>
                    <a:pt x="14833511" y="755013"/>
                  </a:lnTo>
                  <a:lnTo>
                    <a:pt x="14801432" y="723487"/>
                  </a:lnTo>
                  <a:lnTo>
                    <a:pt x="14768810" y="692520"/>
                  </a:lnTo>
                  <a:lnTo>
                    <a:pt x="14735652" y="662121"/>
                  </a:lnTo>
                  <a:lnTo>
                    <a:pt x="14701966" y="632296"/>
                  </a:lnTo>
                  <a:lnTo>
                    <a:pt x="14667760" y="603054"/>
                  </a:lnTo>
                  <a:lnTo>
                    <a:pt x="14633041" y="574402"/>
                  </a:lnTo>
                  <a:lnTo>
                    <a:pt x="14597817" y="546349"/>
                  </a:lnTo>
                  <a:lnTo>
                    <a:pt x="14562097" y="518901"/>
                  </a:lnTo>
                  <a:lnTo>
                    <a:pt x="14525887" y="492068"/>
                  </a:lnTo>
                  <a:lnTo>
                    <a:pt x="14489196" y="465855"/>
                  </a:lnTo>
                  <a:lnTo>
                    <a:pt x="14452031" y="440273"/>
                  </a:lnTo>
                  <a:lnTo>
                    <a:pt x="14414400" y="415327"/>
                  </a:lnTo>
                  <a:lnTo>
                    <a:pt x="14376312" y="391027"/>
                  </a:lnTo>
                  <a:lnTo>
                    <a:pt x="14337773" y="367379"/>
                  </a:lnTo>
                  <a:lnTo>
                    <a:pt x="14298792" y="344391"/>
                  </a:lnTo>
                  <a:lnTo>
                    <a:pt x="14259376" y="322072"/>
                  </a:lnTo>
                  <a:lnTo>
                    <a:pt x="14219534" y="300429"/>
                  </a:lnTo>
                  <a:lnTo>
                    <a:pt x="14179272" y="279470"/>
                  </a:lnTo>
                  <a:lnTo>
                    <a:pt x="14138599" y="259202"/>
                  </a:lnTo>
                  <a:lnTo>
                    <a:pt x="14097523" y="239634"/>
                  </a:lnTo>
                  <a:lnTo>
                    <a:pt x="14056051" y="220774"/>
                  </a:lnTo>
                  <a:lnTo>
                    <a:pt x="14014191" y="202628"/>
                  </a:lnTo>
                  <a:lnTo>
                    <a:pt x="13971951" y="185205"/>
                  </a:lnTo>
                  <a:lnTo>
                    <a:pt x="13929338" y="168512"/>
                  </a:lnTo>
                  <a:lnTo>
                    <a:pt x="13886361" y="152558"/>
                  </a:lnTo>
                  <a:lnTo>
                    <a:pt x="13843027" y="137350"/>
                  </a:lnTo>
                  <a:lnTo>
                    <a:pt x="13799345" y="122896"/>
                  </a:lnTo>
                  <a:lnTo>
                    <a:pt x="13755321" y="109204"/>
                  </a:lnTo>
                  <a:lnTo>
                    <a:pt x="13710964" y="96281"/>
                  </a:lnTo>
                  <a:lnTo>
                    <a:pt x="13666281" y="84136"/>
                  </a:lnTo>
                  <a:lnTo>
                    <a:pt x="13621280" y="72775"/>
                  </a:lnTo>
                  <a:lnTo>
                    <a:pt x="13575970" y="62208"/>
                  </a:lnTo>
                  <a:lnTo>
                    <a:pt x="13530357" y="52441"/>
                  </a:lnTo>
                  <a:lnTo>
                    <a:pt x="13484449" y="43482"/>
                  </a:lnTo>
                  <a:lnTo>
                    <a:pt x="13438255" y="35340"/>
                  </a:lnTo>
                  <a:lnTo>
                    <a:pt x="13391783" y="28022"/>
                  </a:lnTo>
                  <a:lnTo>
                    <a:pt x="13345039" y="21536"/>
                  </a:lnTo>
                  <a:lnTo>
                    <a:pt x="13298031" y="15889"/>
                  </a:lnTo>
                  <a:lnTo>
                    <a:pt x="13250769" y="11089"/>
                  </a:lnTo>
                  <a:lnTo>
                    <a:pt x="13203258" y="7145"/>
                  </a:lnTo>
                  <a:lnTo>
                    <a:pt x="13155508" y="4064"/>
                  </a:lnTo>
                  <a:lnTo>
                    <a:pt x="13107526" y="1853"/>
                  </a:lnTo>
                  <a:lnTo>
                    <a:pt x="13059319" y="521"/>
                  </a:lnTo>
                  <a:lnTo>
                    <a:pt x="13010896" y="76"/>
                  </a:lnTo>
                  <a:close/>
                </a:path>
              </a:pathLst>
            </a:custGeom>
            <a:solidFill>
              <a:srgbClr val="E28A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350" y="4114799"/>
              <a:ext cx="16770350" cy="56388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547157" y="4580699"/>
              <a:ext cx="2282190" cy="560070"/>
            </a:xfrm>
            <a:custGeom>
              <a:avLst/>
              <a:gdLst/>
              <a:ahLst/>
              <a:cxnLst/>
              <a:rect l="l" t="t" r="r" b="b"/>
              <a:pathLst>
                <a:path w="2282190" h="560070">
                  <a:moveTo>
                    <a:pt x="521258" y="96913"/>
                  </a:moveTo>
                  <a:lnTo>
                    <a:pt x="484327" y="64033"/>
                  </a:lnTo>
                  <a:lnTo>
                    <a:pt x="441363" y="37147"/>
                  </a:lnTo>
                  <a:lnTo>
                    <a:pt x="394208" y="17018"/>
                  </a:lnTo>
                  <a:lnTo>
                    <a:pt x="344678" y="4381"/>
                  </a:lnTo>
                  <a:lnTo>
                    <a:pt x="294627" y="0"/>
                  </a:lnTo>
                  <a:lnTo>
                    <a:pt x="245160" y="3467"/>
                  </a:lnTo>
                  <a:lnTo>
                    <a:pt x="198856" y="13550"/>
                  </a:lnTo>
                  <a:lnTo>
                    <a:pt x="156184" y="29806"/>
                  </a:lnTo>
                  <a:lnTo>
                    <a:pt x="117652" y="51752"/>
                  </a:lnTo>
                  <a:lnTo>
                    <a:pt x="83705" y="78943"/>
                  </a:lnTo>
                  <a:lnTo>
                    <a:pt x="54864" y="110921"/>
                  </a:lnTo>
                  <a:lnTo>
                    <a:pt x="31584" y="147218"/>
                  </a:lnTo>
                  <a:lnTo>
                    <a:pt x="14351" y="187375"/>
                  </a:lnTo>
                  <a:lnTo>
                    <a:pt x="3670" y="230936"/>
                  </a:lnTo>
                  <a:lnTo>
                    <a:pt x="0" y="277444"/>
                  </a:lnTo>
                  <a:lnTo>
                    <a:pt x="3594" y="324662"/>
                  </a:lnTo>
                  <a:lnTo>
                    <a:pt x="14084" y="368909"/>
                  </a:lnTo>
                  <a:lnTo>
                    <a:pt x="30988" y="409727"/>
                  </a:lnTo>
                  <a:lnTo>
                    <a:pt x="53835" y="446646"/>
                  </a:lnTo>
                  <a:lnTo>
                    <a:pt x="82156" y="479171"/>
                  </a:lnTo>
                  <a:lnTo>
                    <a:pt x="115468" y="506857"/>
                  </a:lnTo>
                  <a:lnTo>
                    <a:pt x="153289" y="529209"/>
                  </a:lnTo>
                  <a:lnTo>
                    <a:pt x="195160" y="545757"/>
                  </a:lnTo>
                  <a:lnTo>
                    <a:pt x="240614" y="556031"/>
                  </a:lnTo>
                  <a:lnTo>
                    <a:pt x="289166" y="559562"/>
                  </a:lnTo>
                  <a:lnTo>
                    <a:pt x="339407" y="554748"/>
                  </a:lnTo>
                  <a:lnTo>
                    <a:pt x="389534" y="540893"/>
                  </a:lnTo>
                  <a:lnTo>
                    <a:pt x="437756" y="518883"/>
                  </a:lnTo>
                  <a:lnTo>
                    <a:pt x="482257" y="489648"/>
                  </a:lnTo>
                  <a:lnTo>
                    <a:pt x="521258" y="454063"/>
                  </a:lnTo>
                  <a:lnTo>
                    <a:pt x="427482" y="354025"/>
                  </a:lnTo>
                  <a:lnTo>
                    <a:pt x="397192" y="380085"/>
                  </a:lnTo>
                  <a:lnTo>
                    <a:pt x="363982" y="400050"/>
                  </a:lnTo>
                  <a:lnTo>
                    <a:pt x="329895" y="412838"/>
                  </a:lnTo>
                  <a:lnTo>
                    <a:pt x="296976" y="417334"/>
                  </a:lnTo>
                  <a:lnTo>
                    <a:pt x="254889" y="410362"/>
                  </a:lnTo>
                  <a:lnTo>
                    <a:pt x="218960" y="390728"/>
                  </a:lnTo>
                  <a:lnTo>
                    <a:pt x="191020" y="360451"/>
                  </a:lnTo>
                  <a:lnTo>
                    <a:pt x="172897" y="321513"/>
                  </a:lnTo>
                  <a:lnTo>
                    <a:pt x="166458" y="275882"/>
                  </a:lnTo>
                  <a:lnTo>
                    <a:pt x="172897" y="230339"/>
                  </a:lnTo>
                  <a:lnTo>
                    <a:pt x="191020" y="191592"/>
                  </a:lnTo>
                  <a:lnTo>
                    <a:pt x="218960" y="161544"/>
                  </a:lnTo>
                  <a:lnTo>
                    <a:pt x="254889" y="142113"/>
                  </a:lnTo>
                  <a:lnTo>
                    <a:pt x="296976" y="135204"/>
                  </a:lnTo>
                  <a:lnTo>
                    <a:pt x="331647" y="140411"/>
                  </a:lnTo>
                  <a:lnTo>
                    <a:pt x="366318" y="155143"/>
                  </a:lnTo>
                  <a:lnTo>
                    <a:pt x="398957" y="178066"/>
                  </a:lnTo>
                  <a:lnTo>
                    <a:pt x="427482" y="207886"/>
                  </a:lnTo>
                  <a:lnTo>
                    <a:pt x="521258" y="96913"/>
                  </a:lnTo>
                  <a:close/>
                </a:path>
                <a:path w="2282190" h="560070">
                  <a:moveTo>
                    <a:pt x="1127747" y="278218"/>
                  </a:moveTo>
                  <a:lnTo>
                    <a:pt x="1124089" y="232321"/>
                  </a:lnTo>
                  <a:lnTo>
                    <a:pt x="1113193" y="187769"/>
                  </a:lnTo>
                  <a:lnTo>
                    <a:pt x="1095756" y="147472"/>
                  </a:lnTo>
                  <a:lnTo>
                    <a:pt x="1088301" y="135978"/>
                  </a:lnTo>
                  <a:lnTo>
                    <a:pt x="1072172" y="111086"/>
                  </a:lnTo>
                  <a:lnTo>
                    <a:pt x="1042949" y="79032"/>
                  </a:lnTo>
                  <a:lnTo>
                    <a:pt x="1008557" y="51803"/>
                  </a:lnTo>
                  <a:lnTo>
                    <a:pt x="969505" y="29819"/>
                  </a:lnTo>
                  <a:lnTo>
                    <a:pt x="961275" y="26733"/>
                  </a:lnTo>
                  <a:lnTo>
                    <a:pt x="961275" y="278993"/>
                  </a:lnTo>
                  <a:lnTo>
                    <a:pt x="954773" y="325221"/>
                  </a:lnTo>
                  <a:lnTo>
                    <a:pt x="936320" y="365683"/>
                  </a:lnTo>
                  <a:lnTo>
                    <a:pt x="908265" y="396557"/>
                  </a:lnTo>
                  <a:lnTo>
                    <a:pt x="872655" y="416509"/>
                  </a:lnTo>
                  <a:lnTo>
                    <a:pt x="831557" y="423583"/>
                  </a:lnTo>
                  <a:lnTo>
                    <a:pt x="789965" y="416509"/>
                  </a:lnTo>
                  <a:lnTo>
                    <a:pt x="753173" y="396557"/>
                  </a:lnTo>
                  <a:lnTo>
                    <a:pt x="723734" y="365683"/>
                  </a:lnTo>
                  <a:lnTo>
                    <a:pt x="704215" y="325843"/>
                  </a:lnTo>
                  <a:lnTo>
                    <a:pt x="697141" y="278993"/>
                  </a:lnTo>
                  <a:lnTo>
                    <a:pt x="704138" y="232321"/>
                  </a:lnTo>
                  <a:lnTo>
                    <a:pt x="723519" y="192874"/>
                  </a:lnTo>
                  <a:lnTo>
                    <a:pt x="752843" y="162471"/>
                  </a:lnTo>
                  <a:lnTo>
                    <a:pt x="789660" y="142913"/>
                  </a:lnTo>
                  <a:lnTo>
                    <a:pt x="831557" y="135978"/>
                  </a:lnTo>
                  <a:lnTo>
                    <a:pt x="872655" y="142913"/>
                  </a:lnTo>
                  <a:lnTo>
                    <a:pt x="908265" y="162471"/>
                  </a:lnTo>
                  <a:lnTo>
                    <a:pt x="936320" y="192874"/>
                  </a:lnTo>
                  <a:lnTo>
                    <a:pt x="954684" y="232321"/>
                  </a:lnTo>
                  <a:lnTo>
                    <a:pt x="961161" y="278218"/>
                  </a:lnTo>
                  <a:lnTo>
                    <a:pt x="961275" y="278993"/>
                  </a:lnTo>
                  <a:lnTo>
                    <a:pt x="961275" y="26733"/>
                  </a:lnTo>
                  <a:lnTo>
                    <a:pt x="926274" y="13563"/>
                  </a:lnTo>
                  <a:lnTo>
                    <a:pt x="879335" y="3467"/>
                  </a:lnTo>
                  <a:lnTo>
                    <a:pt x="829208" y="0"/>
                  </a:lnTo>
                  <a:lnTo>
                    <a:pt x="778764" y="3467"/>
                  </a:lnTo>
                  <a:lnTo>
                    <a:pt x="778967" y="3467"/>
                  </a:lnTo>
                  <a:lnTo>
                    <a:pt x="731786" y="13563"/>
                  </a:lnTo>
                  <a:lnTo>
                    <a:pt x="731939" y="13563"/>
                  </a:lnTo>
                  <a:lnTo>
                    <a:pt x="688898" y="29679"/>
                  </a:lnTo>
                  <a:lnTo>
                    <a:pt x="649846" y="51574"/>
                  </a:lnTo>
                  <a:lnTo>
                    <a:pt x="615454" y="78740"/>
                  </a:lnTo>
                  <a:lnTo>
                    <a:pt x="586232" y="110744"/>
                  </a:lnTo>
                  <a:lnTo>
                    <a:pt x="562648" y="147129"/>
                  </a:lnTo>
                  <a:lnTo>
                    <a:pt x="545211" y="187477"/>
                  </a:lnTo>
                  <a:lnTo>
                    <a:pt x="534377" y="231317"/>
                  </a:lnTo>
                  <a:lnTo>
                    <a:pt x="530669" y="278218"/>
                  </a:lnTo>
                  <a:lnTo>
                    <a:pt x="534365" y="325221"/>
                  </a:lnTo>
                  <a:lnTo>
                    <a:pt x="545134" y="369303"/>
                  </a:lnTo>
                  <a:lnTo>
                    <a:pt x="562648" y="410337"/>
                  </a:lnTo>
                  <a:lnTo>
                    <a:pt x="586232" y="447141"/>
                  </a:lnTo>
                  <a:lnTo>
                    <a:pt x="615454" y="479564"/>
                  </a:lnTo>
                  <a:lnTo>
                    <a:pt x="649846" y="507123"/>
                  </a:lnTo>
                  <a:lnTo>
                    <a:pt x="688898" y="529374"/>
                  </a:lnTo>
                  <a:lnTo>
                    <a:pt x="732129" y="545833"/>
                  </a:lnTo>
                  <a:lnTo>
                    <a:pt x="779068" y="556056"/>
                  </a:lnTo>
                  <a:lnTo>
                    <a:pt x="829208" y="559562"/>
                  </a:lnTo>
                  <a:lnTo>
                    <a:pt x="879043" y="556056"/>
                  </a:lnTo>
                  <a:lnTo>
                    <a:pt x="879246" y="556056"/>
                  </a:lnTo>
                  <a:lnTo>
                    <a:pt x="925931" y="545833"/>
                  </a:lnTo>
                  <a:lnTo>
                    <a:pt x="926071" y="545833"/>
                  </a:lnTo>
                  <a:lnTo>
                    <a:pt x="969505" y="529221"/>
                  </a:lnTo>
                  <a:lnTo>
                    <a:pt x="1008557" y="506895"/>
                  </a:lnTo>
                  <a:lnTo>
                    <a:pt x="1042949" y="479259"/>
                  </a:lnTo>
                  <a:lnTo>
                    <a:pt x="1072172" y="446798"/>
                  </a:lnTo>
                  <a:lnTo>
                    <a:pt x="1087043" y="423583"/>
                  </a:lnTo>
                  <a:lnTo>
                    <a:pt x="1095756" y="409994"/>
                  </a:lnTo>
                  <a:lnTo>
                    <a:pt x="1113193" y="369303"/>
                  </a:lnTo>
                  <a:lnTo>
                    <a:pt x="1123873" y="325843"/>
                  </a:lnTo>
                  <a:lnTo>
                    <a:pt x="1123975" y="325412"/>
                  </a:lnTo>
                  <a:lnTo>
                    <a:pt x="1124026" y="325221"/>
                  </a:lnTo>
                  <a:lnTo>
                    <a:pt x="1127683" y="278993"/>
                  </a:lnTo>
                  <a:lnTo>
                    <a:pt x="1127747" y="278218"/>
                  </a:lnTo>
                  <a:close/>
                </a:path>
                <a:path w="2282190" h="560070">
                  <a:moveTo>
                    <a:pt x="1749869" y="278218"/>
                  </a:moveTo>
                  <a:lnTo>
                    <a:pt x="1746211" y="232321"/>
                  </a:lnTo>
                  <a:lnTo>
                    <a:pt x="1735315" y="187769"/>
                  </a:lnTo>
                  <a:lnTo>
                    <a:pt x="1717878" y="147472"/>
                  </a:lnTo>
                  <a:lnTo>
                    <a:pt x="1710423" y="135978"/>
                  </a:lnTo>
                  <a:lnTo>
                    <a:pt x="1694294" y="111086"/>
                  </a:lnTo>
                  <a:lnTo>
                    <a:pt x="1665071" y="79032"/>
                  </a:lnTo>
                  <a:lnTo>
                    <a:pt x="1630680" y="51803"/>
                  </a:lnTo>
                  <a:lnTo>
                    <a:pt x="1591627" y="29819"/>
                  </a:lnTo>
                  <a:lnTo>
                    <a:pt x="1583397" y="26733"/>
                  </a:lnTo>
                  <a:lnTo>
                    <a:pt x="1583397" y="278993"/>
                  </a:lnTo>
                  <a:lnTo>
                    <a:pt x="1576895" y="325221"/>
                  </a:lnTo>
                  <a:lnTo>
                    <a:pt x="1558442" y="365683"/>
                  </a:lnTo>
                  <a:lnTo>
                    <a:pt x="1530400" y="396557"/>
                  </a:lnTo>
                  <a:lnTo>
                    <a:pt x="1494777" y="416509"/>
                  </a:lnTo>
                  <a:lnTo>
                    <a:pt x="1453680" y="423583"/>
                  </a:lnTo>
                  <a:lnTo>
                    <a:pt x="1412087" y="416509"/>
                  </a:lnTo>
                  <a:lnTo>
                    <a:pt x="1375295" y="396557"/>
                  </a:lnTo>
                  <a:lnTo>
                    <a:pt x="1345857" y="365683"/>
                  </a:lnTo>
                  <a:lnTo>
                    <a:pt x="1326337" y="325843"/>
                  </a:lnTo>
                  <a:lnTo>
                    <a:pt x="1319263" y="278993"/>
                  </a:lnTo>
                  <a:lnTo>
                    <a:pt x="1326261" y="232321"/>
                  </a:lnTo>
                  <a:lnTo>
                    <a:pt x="1345641" y="192874"/>
                  </a:lnTo>
                  <a:lnTo>
                    <a:pt x="1374965" y="162471"/>
                  </a:lnTo>
                  <a:lnTo>
                    <a:pt x="1411795" y="142913"/>
                  </a:lnTo>
                  <a:lnTo>
                    <a:pt x="1453680" y="135978"/>
                  </a:lnTo>
                  <a:lnTo>
                    <a:pt x="1494777" y="142913"/>
                  </a:lnTo>
                  <a:lnTo>
                    <a:pt x="1530400" y="162471"/>
                  </a:lnTo>
                  <a:lnTo>
                    <a:pt x="1558442" y="192874"/>
                  </a:lnTo>
                  <a:lnTo>
                    <a:pt x="1576806" y="232321"/>
                  </a:lnTo>
                  <a:lnTo>
                    <a:pt x="1583283" y="278218"/>
                  </a:lnTo>
                  <a:lnTo>
                    <a:pt x="1583397" y="278993"/>
                  </a:lnTo>
                  <a:lnTo>
                    <a:pt x="1583397" y="26733"/>
                  </a:lnTo>
                  <a:lnTo>
                    <a:pt x="1548396" y="13563"/>
                  </a:lnTo>
                  <a:lnTo>
                    <a:pt x="1501457" y="3467"/>
                  </a:lnTo>
                  <a:lnTo>
                    <a:pt x="1451330" y="0"/>
                  </a:lnTo>
                  <a:lnTo>
                    <a:pt x="1400886" y="3467"/>
                  </a:lnTo>
                  <a:lnTo>
                    <a:pt x="1401089" y="3467"/>
                  </a:lnTo>
                  <a:lnTo>
                    <a:pt x="1353908" y="13563"/>
                  </a:lnTo>
                  <a:lnTo>
                    <a:pt x="1354061" y="13563"/>
                  </a:lnTo>
                  <a:lnTo>
                    <a:pt x="1311021" y="29679"/>
                  </a:lnTo>
                  <a:lnTo>
                    <a:pt x="1271968" y="51574"/>
                  </a:lnTo>
                  <a:lnTo>
                    <a:pt x="1237576" y="78740"/>
                  </a:lnTo>
                  <a:lnTo>
                    <a:pt x="1208354" y="110744"/>
                  </a:lnTo>
                  <a:lnTo>
                    <a:pt x="1184770" y="147129"/>
                  </a:lnTo>
                  <a:lnTo>
                    <a:pt x="1167333" y="187477"/>
                  </a:lnTo>
                  <a:lnTo>
                    <a:pt x="1156500" y="231317"/>
                  </a:lnTo>
                  <a:lnTo>
                    <a:pt x="1152791" y="278218"/>
                  </a:lnTo>
                  <a:lnTo>
                    <a:pt x="1156487" y="325221"/>
                  </a:lnTo>
                  <a:lnTo>
                    <a:pt x="1167257" y="369303"/>
                  </a:lnTo>
                  <a:lnTo>
                    <a:pt x="1184770" y="410337"/>
                  </a:lnTo>
                  <a:lnTo>
                    <a:pt x="1208354" y="447141"/>
                  </a:lnTo>
                  <a:lnTo>
                    <a:pt x="1237576" y="479564"/>
                  </a:lnTo>
                  <a:lnTo>
                    <a:pt x="1271968" y="507123"/>
                  </a:lnTo>
                  <a:lnTo>
                    <a:pt x="1311021" y="529374"/>
                  </a:lnTo>
                  <a:lnTo>
                    <a:pt x="1354251" y="545833"/>
                  </a:lnTo>
                  <a:lnTo>
                    <a:pt x="1401191" y="556056"/>
                  </a:lnTo>
                  <a:lnTo>
                    <a:pt x="1451330" y="559562"/>
                  </a:lnTo>
                  <a:lnTo>
                    <a:pt x="1501165" y="556056"/>
                  </a:lnTo>
                  <a:lnTo>
                    <a:pt x="1501368" y="556056"/>
                  </a:lnTo>
                  <a:lnTo>
                    <a:pt x="1548053" y="545833"/>
                  </a:lnTo>
                  <a:lnTo>
                    <a:pt x="1548193" y="545833"/>
                  </a:lnTo>
                  <a:lnTo>
                    <a:pt x="1591627" y="529221"/>
                  </a:lnTo>
                  <a:lnTo>
                    <a:pt x="1630680" y="506895"/>
                  </a:lnTo>
                  <a:lnTo>
                    <a:pt x="1665071" y="479259"/>
                  </a:lnTo>
                  <a:lnTo>
                    <a:pt x="1694294" y="446798"/>
                  </a:lnTo>
                  <a:lnTo>
                    <a:pt x="1709166" y="423583"/>
                  </a:lnTo>
                  <a:lnTo>
                    <a:pt x="1717878" y="409994"/>
                  </a:lnTo>
                  <a:lnTo>
                    <a:pt x="1735315" y="369303"/>
                  </a:lnTo>
                  <a:lnTo>
                    <a:pt x="1745996" y="325843"/>
                  </a:lnTo>
                  <a:lnTo>
                    <a:pt x="1746097" y="325412"/>
                  </a:lnTo>
                  <a:lnTo>
                    <a:pt x="1746148" y="325221"/>
                  </a:lnTo>
                  <a:lnTo>
                    <a:pt x="1749806" y="278993"/>
                  </a:lnTo>
                  <a:lnTo>
                    <a:pt x="1749869" y="278218"/>
                  </a:lnTo>
                  <a:close/>
                </a:path>
                <a:path w="2282190" h="560070">
                  <a:moveTo>
                    <a:pt x="2282113" y="199288"/>
                  </a:moveTo>
                  <a:lnTo>
                    <a:pt x="2277199" y="149390"/>
                  </a:lnTo>
                  <a:lnTo>
                    <a:pt x="2270569" y="129743"/>
                  </a:lnTo>
                  <a:lnTo>
                    <a:pt x="2262695" y="106375"/>
                  </a:lnTo>
                  <a:lnTo>
                    <a:pt x="2238984" y="70535"/>
                  </a:lnTo>
                  <a:lnTo>
                    <a:pt x="2206421" y="42164"/>
                  </a:lnTo>
                  <a:lnTo>
                    <a:pt x="2165400" y="21551"/>
                  </a:lnTo>
                  <a:lnTo>
                    <a:pt x="2128151" y="12014"/>
                  </a:lnTo>
                  <a:lnTo>
                    <a:pt x="2128151" y="203974"/>
                  </a:lnTo>
                  <a:lnTo>
                    <a:pt x="2122995" y="236601"/>
                  </a:lnTo>
                  <a:lnTo>
                    <a:pt x="2108022" y="260350"/>
                  </a:lnTo>
                  <a:lnTo>
                    <a:pt x="2083968" y="274878"/>
                  </a:lnTo>
                  <a:lnTo>
                    <a:pt x="2051570" y="279793"/>
                  </a:lnTo>
                  <a:lnTo>
                    <a:pt x="1973427" y="279793"/>
                  </a:lnTo>
                  <a:lnTo>
                    <a:pt x="1973427" y="129743"/>
                  </a:lnTo>
                  <a:lnTo>
                    <a:pt x="2051570" y="129743"/>
                  </a:lnTo>
                  <a:lnTo>
                    <a:pt x="2083968" y="134645"/>
                  </a:lnTo>
                  <a:lnTo>
                    <a:pt x="2108022" y="148996"/>
                  </a:lnTo>
                  <a:lnTo>
                    <a:pt x="2122995" y="172275"/>
                  </a:lnTo>
                  <a:lnTo>
                    <a:pt x="2128151" y="203974"/>
                  </a:lnTo>
                  <a:lnTo>
                    <a:pt x="2128151" y="12014"/>
                  </a:lnTo>
                  <a:lnTo>
                    <a:pt x="2116264" y="8966"/>
                  </a:lnTo>
                  <a:lnTo>
                    <a:pt x="2059393" y="4699"/>
                  </a:lnTo>
                  <a:lnTo>
                    <a:pt x="1810867" y="4699"/>
                  </a:lnTo>
                  <a:lnTo>
                    <a:pt x="1810867" y="552538"/>
                  </a:lnTo>
                  <a:lnTo>
                    <a:pt x="1973427" y="552538"/>
                  </a:lnTo>
                  <a:lnTo>
                    <a:pt x="1973427" y="404837"/>
                  </a:lnTo>
                  <a:lnTo>
                    <a:pt x="2059393" y="404837"/>
                  </a:lnTo>
                  <a:lnTo>
                    <a:pt x="2109571" y="401370"/>
                  </a:lnTo>
                  <a:lnTo>
                    <a:pt x="2153856" y="391083"/>
                  </a:lnTo>
                  <a:lnTo>
                    <a:pt x="2192020" y="374218"/>
                  </a:lnTo>
                  <a:lnTo>
                    <a:pt x="2223782" y="351015"/>
                  </a:lnTo>
                  <a:lnTo>
                    <a:pt x="2248928" y="321691"/>
                  </a:lnTo>
                  <a:lnTo>
                    <a:pt x="2267191" y="286473"/>
                  </a:lnTo>
                  <a:lnTo>
                    <a:pt x="2278342" y="245605"/>
                  </a:lnTo>
                  <a:lnTo>
                    <a:pt x="2282113" y="199288"/>
                  </a:lnTo>
                  <a:close/>
                </a:path>
              </a:pathLst>
            </a:custGeom>
            <a:solidFill>
              <a:srgbClr val="C43D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55085" y="4632718"/>
              <a:ext cx="1362075" cy="467359"/>
            </a:xfrm>
            <a:custGeom>
              <a:avLst/>
              <a:gdLst/>
              <a:ahLst/>
              <a:cxnLst/>
              <a:rect l="l" t="t" r="r" b="b"/>
              <a:pathLst>
                <a:path w="1362075" h="467360">
                  <a:moveTo>
                    <a:pt x="436613" y="207746"/>
                  </a:moveTo>
                  <a:lnTo>
                    <a:pt x="430072" y="165696"/>
                  </a:lnTo>
                  <a:lnTo>
                    <a:pt x="411187" y="134010"/>
                  </a:lnTo>
                  <a:lnTo>
                    <a:pt x="381076" y="114020"/>
                  </a:lnTo>
                  <a:lnTo>
                    <a:pt x="340842" y="107061"/>
                  </a:lnTo>
                  <a:lnTo>
                    <a:pt x="307581" y="110744"/>
                  </a:lnTo>
                  <a:lnTo>
                    <a:pt x="279628" y="122110"/>
                  </a:lnTo>
                  <a:lnTo>
                    <a:pt x="257467" y="141668"/>
                  </a:lnTo>
                  <a:lnTo>
                    <a:pt x="241630" y="169926"/>
                  </a:lnTo>
                  <a:lnTo>
                    <a:pt x="228815" y="143332"/>
                  </a:lnTo>
                  <a:lnTo>
                    <a:pt x="209092" y="123583"/>
                  </a:lnTo>
                  <a:lnTo>
                    <a:pt x="182918" y="111290"/>
                  </a:lnTo>
                  <a:lnTo>
                    <a:pt x="150774" y="107061"/>
                  </a:lnTo>
                  <a:lnTo>
                    <a:pt x="120269" y="110096"/>
                  </a:lnTo>
                  <a:lnTo>
                    <a:pt x="93980" y="119532"/>
                  </a:lnTo>
                  <a:lnTo>
                    <a:pt x="72377" y="135864"/>
                  </a:lnTo>
                  <a:lnTo>
                    <a:pt x="55981" y="159613"/>
                  </a:lnTo>
                  <a:lnTo>
                    <a:pt x="55981" y="109029"/>
                  </a:lnTo>
                  <a:lnTo>
                    <a:pt x="0" y="109029"/>
                  </a:lnTo>
                  <a:lnTo>
                    <a:pt x="0" y="370306"/>
                  </a:lnTo>
                  <a:lnTo>
                    <a:pt x="55981" y="370306"/>
                  </a:lnTo>
                  <a:lnTo>
                    <a:pt x="55981" y="241147"/>
                  </a:lnTo>
                  <a:lnTo>
                    <a:pt x="60985" y="209346"/>
                  </a:lnTo>
                  <a:lnTo>
                    <a:pt x="75374" y="183807"/>
                  </a:lnTo>
                  <a:lnTo>
                    <a:pt x="98247" y="166560"/>
                  </a:lnTo>
                  <a:lnTo>
                    <a:pt x="128676" y="159613"/>
                  </a:lnTo>
                  <a:lnTo>
                    <a:pt x="154419" y="164007"/>
                  </a:lnTo>
                  <a:lnTo>
                    <a:pt x="173723" y="176618"/>
                  </a:lnTo>
                  <a:lnTo>
                    <a:pt x="185839" y="196710"/>
                  </a:lnTo>
                  <a:lnTo>
                    <a:pt x="190055" y="223456"/>
                  </a:lnTo>
                  <a:lnTo>
                    <a:pt x="190055" y="370306"/>
                  </a:lnTo>
                  <a:lnTo>
                    <a:pt x="246545" y="370306"/>
                  </a:lnTo>
                  <a:lnTo>
                    <a:pt x="246545" y="241147"/>
                  </a:lnTo>
                  <a:lnTo>
                    <a:pt x="251460" y="209346"/>
                  </a:lnTo>
                  <a:lnTo>
                    <a:pt x="265633" y="183807"/>
                  </a:lnTo>
                  <a:lnTo>
                    <a:pt x="288188" y="166560"/>
                  </a:lnTo>
                  <a:lnTo>
                    <a:pt x="318249" y="159613"/>
                  </a:lnTo>
                  <a:lnTo>
                    <a:pt x="344068" y="164007"/>
                  </a:lnTo>
                  <a:lnTo>
                    <a:pt x="363550" y="176618"/>
                  </a:lnTo>
                  <a:lnTo>
                    <a:pt x="375843" y="196710"/>
                  </a:lnTo>
                  <a:lnTo>
                    <a:pt x="380136" y="223456"/>
                  </a:lnTo>
                  <a:lnTo>
                    <a:pt x="380136" y="370306"/>
                  </a:lnTo>
                  <a:lnTo>
                    <a:pt x="436613" y="370306"/>
                  </a:lnTo>
                  <a:lnTo>
                    <a:pt x="436613" y="207746"/>
                  </a:lnTo>
                  <a:close/>
                </a:path>
                <a:path w="1362075" h="467360">
                  <a:moveTo>
                    <a:pt x="568274" y="109029"/>
                  </a:moveTo>
                  <a:lnTo>
                    <a:pt x="512279" y="109029"/>
                  </a:lnTo>
                  <a:lnTo>
                    <a:pt x="512279" y="370306"/>
                  </a:lnTo>
                  <a:lnTo>
                    <a:pt x="568274" y="370306"/>
                  </a:lnTo>
                  <a:lnTo>
                    <a:pt x="568274" y="109029"/>
                  </a:lnTo>
                  <a:close/>
                </a:path>
                <a:path w="1362075" h="467360">
                  <a:moveTo>
                    <a:pt x="573189" y="34378"/>
                  </a:moveTo>
                  <a:lnTo>
                    <a:pt x="570661" y="20510"/>
                  </a:lnTo>
                  <a:lnTo>
                    <a:pt x="563727" y="9639"/>
                  </a:lnTo>
                  <a:lnTo>
                    <a:pt x="553288" y="2540"/>
                  </a:lnTo>
                  <a:lnTo>
                    <a:pt x="540283" y="0"/>
                  </a:lnTo>
                  <a:lnTo>
                    <a:pt x="527253" y="2540"/>
                  </a:lnTo>
                  <a:lnTo>
                    <a:pt x="516813" y="9639"/>
                  </a:lnTo>
                  <a:lnTo>
                    <a:pt x="509879" y="20510"/>
                  </a:lnTo>
                  <a:lnTo>
                    <a:pt x="507365" y="34378"/>
                  </a:lnTo>
                  <a:lnTo>
                    <a:pt x="509879" y="47967"/>
                  </a:lnTo>
                  <a:lnTo>
                    <a:pt x="516813" y="58699"/>
                  </a:lnTo>
                  <a:lnTo>
                    <a:pt x="527253" y="65735"/>
                  </a:lnTo>
                  <a:lnTo>
                    <a:pt x="540283" y="68262"/>
                  </a:lnTo>
                  <a:lnTo>
                    <a:pt x="553288" y="65735"/>
                  </a:lnTo>
                  <a:lnTo>
                    <a:pt x="563727" y="58699"/>
                  </a:lnTo>
                  <a:lnTo>
                    <a:pt x="570661" y="47967"/>
                  </a:lnTo>
                  <a:lnTo>
                    <a:pt x="573189" y="34378"/>
                  </a:lnTo>
                  <a:close/>
                </a:path>
                <a:path w="1362075" h="467360">
                  <a:moveTo>
                    <a:pt x="887514" y="109029"/>
                  </a:moveTo>
                  <a:lnTo>
                    <a:pt x="831519" y="109029"/>
                  </a:lnTo>
                  <a:lnTo>
                    <a:pt x="831519" y="151269"/>
                  </a:lnTo>
                  <a:lnTo>
                    <a:pt x="831519" y="232791"/>
                  </a:lnTo>
                  <a:lnTo>
                    <a:pt x="825982" y="265277"/>
                  </a:lnTo>
                  <a:lnTo>
                    <a:pt x="810514" y="290753"/>
                  </a:lnTo>
                  <a:lnTo>
                    <a:pt x="786765" y="307403"/>
                  </a:lnTo>
                  <a:lnTo>
                    <a:pt x="756373" y="313347"/>
                  </a:lnTo>
                  <a:lnTo>
                    <a:pt x="725474" y="307403"/>
                  </a:lnTo>
                  <a:lnTo>
                    <a:pt x="701548" y="290753"/>
                  </a:lnTo>
                  <a:lnTo>
                    <a:pt x="685990" y="265277"/>
                  </a:lnTo>
                  <a:lnTo>
                    <a:pt x="680250" y="232791"/>
                  </a:lnTo>
                  <a:lnTo>
                    <a:pt x="686054" y="200609"/>
                  </a:lnTo>
                  <a:lnTo>
                    <a:pt x="701725" y="175272"/>
                  </a:lnTo>
                  <a:lnTo>
                    <a:pt x="725690" y="158686"/>
                  </a:lnTo>
                  <a:lnTo>
                    <a:pt x="756373" y="152730"/>
                  </a:lnTo>
                  <a:lnTo>
                    <a:pt x="787107" y="158686"/>
                  </a:lnTo>
                  <a:lnTo>
                    <a:pt x="786853" y="158686"/>
                  </a:lnTo>
                  <a:lnTo>
                    <a:pt x="810514" y="175082"/>
                  </a:lnTo>
                  <a:lnTo>
                    <a:pt x="825982" y="200393"/>
                  </a:lnTo>
                  <a:lnTo>
                    <a:pt x="831519" y="232791"/>
                  </a:lnTo>
                  <a:lnTo>
                    <a:pt x="831519" y="151269"/>
                  </a:lnTo>
                  <a:lnTo>
                    <a:pt x="815695" y="132270"/>
                  </a:lnTo>
                  <a:lnTo>
                    <a:pt x="795604" y="118300"/>
                  </a:lnTo>
                  <a:lnTo>
                    <a:pt x="771359" y="109753"/>
                  </a:lnTo>
                  <a:lnTo>
                    <a:pt x="743115" y="107061"/>
                  </a:lnTo>
                  <a:lnTo>
                    <a:pt x="695782" y="116332"/>
                  </a:lnTo>
                  <a:lnTo>
                    <a:pt x="659193" y="141757"/>
                  </a:lnTo>
                  <a:lnTo>
                    <a:pt x="635584" y="180898"/>
                  </a:lnTo>
                  <a:lnTo>
                    <a:pt x="627214" y="231317"/>
                  </a:lnTo>
                  <a:lnTo>
                    <a:pt x="635685" y="282752"/>
                  </a:lnTo>
                  <a:lnTo>
                    <a:pt x="659625" y="322618"/>
                  </a:lnTo>
                  <a:lnTo>
                    <a:pt x="696823" y="348399"/>
                  </a:lnTo>
                  <a:lnTo>
                    <a:pt x="745083" y="357543"/>
                  </a:lnTo>
                  <a:lnTo>
                    <a:pt x="772668" y="354647"/>
                  </a:lnTo>
                  <a:lnTo>
                    <a:pt x="796404" y="346125"/>
                  </a:lnTo>
                  <a:lnTo>
                    <a:pt x="816076" y="332270"/>
                  </a:lnTo>
                  <a:lnTo>
                    <a:pt x="831519" y="313347"/>
                  </a:lnTo>
                  <a:lnTo>
                    <a:pt x="831519" y="346252"/>
                  </a:lnTo>
                  <a:lnTo>
                    <a:pt x="825677" y="376897"/>
                  </a:lnTo>
                  <a:lnTo>
                    <a:pt x="809104" y="400265"/>
                  </a:lnTo>
                  <a:lnTo>
                    <a:pt x="783234" y="415175"/>
                  </a:lnTo>
                  <a:lnTo>
                    <a:pt x="749503" y="420395"/>
                  </a:lnTo>
                  <a:lnTo>
                    <a:pt x="726668" y="418503"/>
                  </a:lnTo>
                  <a:lnTo>
                    <a:pt x="705726" y="412978"/>
                  </a:lnTo>
                  <a:lnTo>
                    <a:pt x="686155" y="404050"/>
                  </a:lnTo>
                  <a:lnTo>
                    <a:pt x="667473" y="391922"/>
                  </a:lnTo>
                  <a:lnTo>
                    <a:pt x="643420" y="432689"/>
                  </a:lnTo>
                  <a:lnTo>
                    <a:pt x="668108" y="447179"/>
                  </a:lnTo>
                  <a:lnTo>
                    <a:pt x="694359" y="457974"/>
                  </a:lnTo>
                  <a:lnTo>
                    <a:pt x="722274" y="464731"/>
                  </a:lnTo>
                  <a:lnTo>
                    <a:pt x="751954" y="467055"/>
                  </a:lnTo>
                  <a:lnTo>
                    <a:pt x="807732" y="458520"/>
                  </a:lnTo>
                  <a:lnTo>
                    <a:pt x="850480" y="434098"/>
                  </a:lnTo>
                  <a:lnTo>
                    <a:pt x="860221" y="420395"/>
                  </a:lnTo>
                  <a:lnTo>
                    <a:pt x="877862" y="395579"/>
                  </a:lnTo>
                  <a:lnTo>
                    <a:pt x="887514" y="344766"/>
                  </a:lnTo>
                  <a:lnTo>
                    <a:pt x="887514" y="152730"/>
                  </a:lnTo>
                  <a:lnTo>
                    <a:pt x="887514" y="151269"/>
                  </a:lnTo>
                  <a:lnTo>
                    <a:pt x="887514" y="109029"/>
                  </a:lnTo>
                  <a:close/>
                </a:path>
                <a:path w="1362075" h="467360">
                  <a:moveTo>
                    <a:pt x="1112964" y="107061"/>
                  </a:moveTo>
                  <a:lnTo>
                    <a:pt x="1083919" y="110540"/>
                  </a:lnTo>
                  <a:lnTo>
                    <a:pt x="1058938" y="120815"/>
                  </a:lnTo>
                  <a:lnTo>
                    <a:pt x="1038377" y="137731"/>
                  </a:lnTo>
                  <a:lnTo>
                    <a:pt x="1022604" y="161086"/>
                  </a:lnTo>
                  <a:lnTo>
                    <a:pt x="1022604" y="109029"/>
                  </a:lnTo>
                  <a:lnTo>
                    <a:pt x="966127" y="109029"/>
                  </a:lnTo>
                  <a:lnTo>
                    <a:pt x="966127" y="370306"/>
                  </a:lnTo>
                  <a:lnTo>
                    <a:pt x="1022604" y="370306"/>
                  </a:lnTo>
                  <a:lnTo>
                    <a:pt x="1022604" y="233781"/>
                  </a:lnTo>
                  <a:lnTo>
                    <a:pt x="1031189" y="203149"/>
                  </a:lnTo>
                  <a:lnTo>
                    <a:pt x="1049731" y="179565"/>
                  </a:lnTo>
                  <a:lnTo>
                    <a:pt x="1077290" y="164922"/>
                  </a:lnTo>
                  <a:lnTo>
                    <a:pt x="1112964" y="161086"/>
                  </a:lnTo>
                  <a:lnTo>
                    <a:pt x="1112964" y="107061"/>
                  </a:lnTo>
                  <a:close/>
                </a:path>
                <a:path w="1362075" h="467360">
                  <a:moveTo>
                    <a:pt x="1361503" y="370306"/>
                  </a:moveTo>
                  <a:lnTo>
                    <a:pt x="1361401" y="338391"/>
                  </a:lnTo>
                  <a:lnTo>
                    <a:pt x="1361376" y="328079"/>
                  </a:lnTo>
                  <a:lnTo>
                    <a:pt x="1361262" y="289280"/>
                  </a:lnTo>
                  <a:lnTo>
                    <a:pt x="1361160" y="254406"/>
                  </a:lnTo>
                  <a:lnTo>
                    <a:pt x="1361046" y="213144"/>
                  </a:lnTo>
                  <a:lnTo>
                    <a:pt x="1361008" y="198907"/>
                  </a:lnTo>
                  <a:lnTo>
                    <a:pt x="1353756" y="160324"/>
                  </a:lnTo>
                  <a:lnTo>
                    <a:pt x="1348384" y="152742"/>
                  </a:lnTo>
                  <a:lnTo>
                    <a:pt x="1333258" y="131445"/>
                  </a:lnTo>
                  <a:lnTo>
                    <a:pt x="1300226" y="113334"/>
                  </a:lnTo>
                  <a:lnTo>
                    <a:pt x="1255420" y="107061"/>
                  </a:lnTo>
                  <a:lnTo>
                    <a:pt x="1222019" y="109169"/>
                  </a:lnTo>
                  <a:lnTo>
                    <a:pt x="1194206" y="115417"/>
                  </a:lnTo>
                  <a:lnTo>
                    <a:pt x="1168869" y="125717"/>
                  </a:lnTo>
                  <a:lnTo>
                    <a:pt x="1142949" y="139966"/>
                  </a:lnTo>
                  <a:lnTo>
                    <a:pt x="1166025" y="179260"/>
                  </a:lnTo>
                  <a:lnTo>
                    <a:pt x="1185532" y="167665"/>
                  </a:lnTo>
                  <a:lnTo>
                    <a:pt x="1204937" y="159372"/>
                  </a:lnTo>
                  <a:lnTo>
                    <a:pt x="1224165" y="154406"/>
                  </a:lnTo>
                  <a:lnTo>
                    <a:pt x="1243126" y="152742"/>
                  </a:lnTo>
                  <a:lnTo>
                    <a:pt x="1270279" y="156337"/>
                  </a:lnTo>
                  <a:lnTo>
                    <a:pt x="1289786" y="166674"/>
                  </a:lnTo>
                  <a:lnTo>
                    <a:pt x="1301559" y="183197"/>
                  </a:lnTo>
                  <a:lnTo>
                    <a:pt x="1305509" y="205295"/>
                  </a:lnTo>
                  <a:lnTo>
                    <a:pt x="1305509" y="213144"/>
                  </a:lnTo>
                  <a:lnTo>
                    <a:pt x="1305509" y="254406"/>
                  </a:lnTo>
                  <a:lnTo>
                    <a:pt x="1305509" y="278472"/>
                  </a:lnTo>
                  <a:lnTo>
                    <a:pt x="1298333" y="298246"/>
                  </a:lnTo>
                  <a:lnTo>
                    <a:pt x="1282420" y="313969"/>
                  </a:lnTo>
                  <a:lnTo>
                    <a:pt x="1259509" y="324345"/>
                  </a:lnTo>
                  <a:lnTo>
                    <a:pt x="1231353" y="328079"/>
                  </a:lnTo>
                  <a:lnTo>
                    <a:pt x="1210183" y="325335"/>
                  </a:lnTo>
                  <a:lnTo>
                    <a:pt x="1194257" y="317525"/>
                  </a:lnTo>
                  <a:lnTo>
                    <a:pt x="1184236" y="305295"/>
                  </a:lnTo>
                  <a:lnTo>
                    <a:pt x="1180757" y="289280"/>
                  </a:lnTo>
                  <a:lnTo>
                    <a:pt x="1184008" y="273265"/>
                  </a:lnTo>
                  <a:lnTo>
                    <a:pt x="1193952" y="262458"/>
                  </a:lnTo>
                  <a:lnTo>
                    <a:pt x="1210792" y="256336"/>
                  </a:lnTo>
                  <a:lnTo>
                    <a:pt x="1234782" y="254406"/>
                  </a:lnTo>
                  <a:lnTo>
                    <a:pt x="1305509" y="254406"/>
                  </a:lnTo>
                  <a:lnTo>
                    <a:pt x="1305509" y="213144"/>
                  </a:lnTo>
                  <a:lnTo>
                    <a:pt x="1226439" y="213144"/>
                  </a:lnTo>
                  <a:lnTo>
                    <a:pt x="1184490" y="218935"/>
                  </a:lnTo>
                  <a:lnTo>
                    <a:pt x="1153490" y="234759"/>
                  </a:lnTo>
                  <a:lnTo>
                    <a:pt x="1134287" y="259435"/>
                  </a:lnTo>
                  <a:lnTo>
                    <a:pt x="1127709" y="291731"/>
                  </a:lnTo>
                  <a:lnTo>
                    <a:pt x="1134110" y="323875"/>
                  </a:lnTo>
                  <a:lnTo>
                    <a:pt x="1152448" y="349567"/>
                  </a:lnTo>
                  <a:lnTo>
                    <a:pt x="1181366" y="366610"/>
                  </a:lnTo>
                  <a:lnTo>
                    <a:pt x="1219555" y="372770"/>
                  </a:lnTo>
                  <a:lnTo>
                    <a:pt x="1246390" y="370649"/>
                  </a:lnTo>
                  <a:lnTo>
                    <a:pt x="1269961" y="364236"/>
                  </a:lnTo>
                  <a:lnTo>
                    <a:pt x="1289939" y="353504"/>
                  </a:lnTo>
                  <a:lnTo>
                    <a:pt x="1306004" y="338391"/>
                  </a:lnTo>
                  <a:lnTo>
                    <a:pt x="1306004" y="370306"/>
                  </a:lnTo>
                  <a:lnTo>
                    <a:pt x="1361503" y="370306"/>
                  </a:lnTo>
                  <a:close/>
                </a:path>
              </a:pathLst>
            </a:custGeom>
            <a:solidFill>
              <a:srgbClr val="3E3A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283456" y="4858143"/>
              <a:ext cx="1264285" cy="338455"/>
            </a:xfrm>
            <a:custGeom>
              <a:avLst/>
              <a:gdLst/>
              <a:ahLst/>
              <a:cxnLst/>
              <a:rect l="l" t="t" r="r" b="b"/>
              <a:pathLst>
                <a:path w="1264285" h="338454">
                  <a:moveTo>
                    <a:pt x="1263700" y="0"/>
                  </a:moveTo>
                  <a:lnTo>
                    <a:pt x="1018755" y="67602"/>
                  </a:lnTo>
                  <a:lnTo>
                    <a:pt x="1074991" y="98374"/>
                  </a:lnTo>
                  <a:lnTo>
                    <a:pt x="1057325" y="110794"/>
                  </a:lnTo>
                  <a:lnTo>
                    <a:pt x="979487" y="159423"/>
                  </a:lnTo>
                  <a:lnTo>
                    <a:pt x="930998" y="185648"/>
                  </a:lnTo>
                  <a:lnTo>
                    <a:pt x="881189" y="209423"/>
                  </a:lnTo>
                  <a:lnTo>
                    <a:pt x="830211" y="230784"/>
                  </a:lnTo>
                  <a:lnTo>
                    <a:pt x="760603" y="255270"/>
                  </a:lnTo>
                  <a:lnTo>
                    <a:pt x="689419" y="275297"/>
                  </a:lnTo>
                  <a:lnTo>
                    <a:pt x="616889" y="290525"/>
                  </a:lnTo>
                  <a:lnTo>
                    <a:pt x="530999" y="301967"/>
                  </a:lnTo>
                  <a:lnTo>
                    <a:pt x="481495" y="305600"/>
                  </a:lnTo>
                  <a:lnTo>
                    <a:pt x="431812" y="307035"/>
                  </a:lnTo>
                  <a:lnTo>
                    <a:pt x="382041" y="306260"/>
                  </a:lnTo>
                  <a:lnTo>
                    <a:pt x="332308" y="303212"/>
                  </a:lnTo>
                  <a:lnTo>
                    <a:pt x="282689" y="297853"/>
                  </a:lnTo>
                  <a:lnTo>
                    <a:pt x="208775" y="285432"/>
                  </a:lnTo>
                  <a:lnTo>
                    <a:pt x="135915" y="267373"/>
                  </a:lnTo>
                  <a:lnTo>
                    <a:pt x="82524" y="249275"/>
                  </a:lnTo>
                  <a:lnTo>
                    <a:pt x="31140" y="226034"/>
                  </a:lnTo>
                  <a:lnTo>
                    <a:pt x="0" y="204978"/>
                  </a:lnTo>
                  <a:lnTo>
                    <a:pt x="14338" y="217335"/>
                  </a:lnTo>
                  <a:lnTo>
                    <a:pt x="63017" y="246697"/>
                  </a:lnTo>
                  <a:lnTo>
                    <a:pt x="115074" y="269862"/>
                  </a:lnTo>
                  <a:lnTo>
                    <a:pt x="168821" y="288950"/>
                  </a:lnTo>
                  <a:lnTo>
                    <a:pt x="242239" y="309168"/>
                  </a:lnTo>
                  <a:lnTo>
                    <a:pt x="279501" y="317246"/>
                  </a:lnTo>
                  <a:lnTo>
                    <a:pt x="329628" y="325970"/>
                  </a:lnTo>
                  <a:lnTo>
                    <a:pt x="380174" y="332371"/>
                  </a:lnTo>
                  <a:lnTo>
                    <a:pt x="431025" y="336486"/>
                  </a:lnTo>
                  <a:lnTo>
                    <a:pt x="482066" y="338315"/>
                  </a:lnTo>
                  <a:lnTo>
                    <a:pt x="533222" y="337896"/>
                  </a:lnTo>
                  <a:lnTo>
                    <a:pt x="584377" y="335229"/>
                  </a:lnTo>
                  <a:lnTo>
                    <a:pt x="622693" y="331838"/>
                  </a:lnTo>
                  <a:lnTo>
                    <a:pt x="660920" y="327075"/>
                  </a:lnTo>
                  <a:lnTo>
                    <a:pt x="698982" y="320941"/>
                  </a:lnTo>
                  <a:lnTo>
                    <a:pt x="736854" y="313474"/>
                  </a:lnTo>
                  <a:lnTo>
                    <a:pt x="774509" y="304901"/>
                  </a:lnTo>
                  <a:lnTo>
                    <a:pt x="811936" y="295109"/>
                  </a:lnTo>
                  <a:lnTo>
                    <a:pt x="849020" y="284010"/>
                  </a:lnTo>
                  <a:lnTo>
                    <a:pt x="885685" y="271500"/>
                  </a:lnTo>
                  <a:lnTo>
                    <a:pt x="922032" y="258025"/>
                  </a:lnTo>
                  <a:lnTo>
                    <a:pt x="958024" y="243459"/>
                  </a:lnTo>
                  <a:lnTo>
                    <a:pt x="993368" y="227406"/>
                  </a:lnTo>
                  <a:lnTo>
                    <a:pt x="1062761" y="192392"/>
                  </a:lnTo>
                  <a:lnTo>
                    <a:pt x="1096530" y="173126"/>
                  </a:lnTo>
                  <a:lnTo>
                    <a:pt x="1123213" y="156857"/>
                  </a:lnTo>
                  <a:lnTo>
                    <a:pt x="1141183" y="222605"/>
                  </a:lnTo>
                  <a:lnTo>
                    <a:pt x="1263700" y="0"/>
                  </a:lnTo>
                  <a:close/>
                </a:path>
              </a:pathLst>
            </a:custGeom>
            <a:solidFill>
              <a:srgbClr val="3E3A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28603" y="941082"/>
            <a:ext cx="11407140" cy="129650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s-ES" sz="4000" spc="120" dirty="0"/>
              <a:t>CURSO</a:t>
            </a:r>
            <a:endParaRPr lang="es-ES" sz="4000" dirty="0"/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4000" b="1" spc="220" dirty="0">
                <a:latin typeface="Tahoma"/>
                <a:cs typeface="Tahoma"/>
              </a:rPr>
              <a:t>AGENTES</a:t>
            </a:r>
            <a:r>
              <a:rPr sz="4000" b="1" spc="-235" dirty="0">
                <a:latin typeface="Tahoma"/>
                <a:cs typeface="Tahoma"/>
              </a:rPr>
              <a:t> </a:t>
            </a:r>
            <a:r>
              <a:rPr sz="4000" b="1" spc="125" dirty="0">
                <a:latin typeface="Tahoma"/>
                <a:cs typeface="Tahoma"/>
              </a:rPr>
              <a:t>DECAMBIO</a:t>
            </a:r>
            <a:endParaRPr sz="4000" dirty="0">
              <a:latin typeface="Tahoma"/>
              <a:cs typeface="Tahoma"/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3A5A6B4C-4F96-367B-B6F6-146D1D9FB86B}"/>
              </a:ext>
            </a:extLst>
          </p:cNvPr>
          <p:cNvGrpSpPr/>
          <p:nvPr/>
        </p:nvGrpSpPr>
        <p:grpSpPr>
          <a:xfrm>
            <a:off x="1868170" y="8405136"/>
            <a:ext cx="13311229" cy="1024117"/>
            <a:chOff x="2538497" y="7810363"/>
            <a:chExt cx="13311229" cy="1189141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34C553BF-C74F-20FC-44B4-A9C3A814C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2500" y="7810363"/>
              <a:ext cx="3300431" cy="1189141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31370153-7230-AADA-A305-E590F34D2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9296" y="8010809"/>
              <a:ext cx="3300430" cy="788247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957A2144-CF15-C4F5-9F88-1E6C4A8657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8497" y="7810363"/>
              <a:ext cx="2724256" cy="830898"/>
            </a:xfrm>
            <a:prstGeom prst="rect">
              <a:avLst/>
            </a:prstGeom>
          </p:spPr>
        </p:pic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9232A8D6-65B2-B369-8276-25D1642964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145" y="389725"/>
            <a:ext cx="2395520" cy="131461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911501" y="2857828"/>
            <a:ext cx="10435315" cy="5132174"/>
          </a:xfrm>
          <a:prstGeom prst="rect">
            <a:avLst/>
          </a:prstGeom>
        </p:spPr>
        <p:txBody>
          <a:bodyPr vert="horz" wrap="square" lIns="0" tIns="20574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spc="12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MODULO</a:t>
            </a:r>
            <a:r>
              <a:rPr sz="3200" spc="-19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-39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I:</a:t>
            </a:r>
            <a:r>
              <a:rPr sz="3200" spc="-18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LIDERAZGO</a:t>
            </a:r>
            <a:r>
              <a:rPr sz="3200" spc="-4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6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PARA</a:t>
            </a:r>
            <a:r>
              <a:rPr sz="3200" spc="-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5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AGENTES</a:t>
            </a:r>
            <a:r>
              <a:rPr sz="3200" spc="-4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5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</a:t>
            </a:r>
            <a:r>
              <a:rPr sz="3200" spc="-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CAMBIO</a:t>
            </a:r>
            <a:endParaRPr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3200" spc="12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MÓDULO</a:t>
            </a:r>
            <a:r>
              <a:rPr sz="3200" spc="-22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-38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II:</a:t>
            </a:r>
            <a:r>
              <a:rPr sz="3200" spc="-22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INTERCULTURALIDAD</a:t>
            </a:r>
            <a:endParaRPr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3200" spc="12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MÓDULO</a:t>
            </a:r>
            <a:r>
              <a:rPr sz="3200" spc="-22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-36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III:</a:t>
            </a:r>
            <a:r>
              <a:rPr sz="3200" spc="-21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114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ABC</a:t>
            </a:r>
            <a:r>
              <a:rPr sz="3200" spc="-8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COOPERATIVO</a:t>
            </a:r>
            <a:endParaRPr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>
              <a:lnSpc>
                <a:spcPct val="100000"/>
              </a:lnSpc>
            </a:pPr>
            <a:endParaRPr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473835">
              <a:lnSpc>
                <a:spcPct val="100000"/>
              </a:lnSpc>
            </a:pPr>
            <a:r>
              <a:rPr sz="3200" spc="6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A-</a:t>
            </a:r>
            <a:r>
              <a:rPr sz="3200" spc="-15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ASPECTOS</a:t>
            </a:r>
            <a:r>
              <a:rPr sz="3200" spc="-5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-3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JURÍDICOS</a:t>
            </a:r>
            <a:r>
              <a:rPr sz="3200" spc="-5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-1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Y</a:t>
            </a:r>
            <a:r>
              <a:rPr sz="3200" spc="-5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SOCIETARIOS</a:t>
            </a:r>
            <a:endParaRPr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487805">
              <a:lnSpc>
                <a:spcPct val="100000"/>
              </a:lnSpc>
            </a:pPr>
            <a:r>
              <a:rPr sz="3200" spc="5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B-</a:t>
            </a:r>
            <a:r>
              <a:rPr sz="3200" spc="-3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6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PROCESO</a:t>
            </a:r>
            <a:r>
              <a:rPr sz="3200" spc="-3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</a:t>
            </a:r>
            <a:r>
              <a:rPr sz="3200" spc="-3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EMPRENDIMIENTO</a:t>
            </a:r>
            <a:endParaRPr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487805">
              <a:lnSpc>
                <a:spcPct val="100000"/>
              </a:lnSpc>
            </a:pPr>
            <a:r>
              <a:rPr sz="3200" spc="10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C-</a:t>
            </a:r>
            <a:r>
              <a:rPr sz="3200" spc="-1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LAS</a:t>
            </a:r>
            <a:r>
              <a:rPr sz="32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4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PERSONAS</a:t>
            </a:r>
            <a:r>
              <a:rPr sz="32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8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EN</a:t>
            </a:r>
            <a:r>
              <a:rPr sz="32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LA</a:t>
            </a:r>
            <a:r>
              <a:rPr sz="32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COOPERATIVA</a:t>
            </a:r>
            <a:r>
              <a:rPr sz="32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</a:t>
            </a:r>
            <a:r>
              <a:rPr sz="32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5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TRABAJO</a:t>
            </a:r>
            <a:r>
              <a:rPr sz="32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ASOCIADO</a:t>
            </a:r>
            <a:endParaRPr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>
              <a:lnSpc>
                <a:spcPct val="100000"/>
              </a:lnSpc>
            </a:pPr>
            <a:endParaRPr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3200" spc="12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MÓDULO</a:t>
            </a:r>
            <a:r>
              <a:rPr sz="3200" spc="-2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-28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IV:</a:t>
            </a:r>
            <a:r>
              <a:rPr sz="3200" spc="-22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MIGRACIÓN</a:t>
            </a:r>
            <a:endParaRPr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2529836" y="1981222"/>
            <a:ext cx="3974287" cy="615899"/>
            <a:chOff x="12110085" y="1405699"/>
            <a:chExt cx="3974287" cy="615899"/>
          </a:xfrm>
        </p:grpSpPr>
        <p:sp>
          <p:nvSpPr>
            <p:cNvPr id="6" name="object 6"/>
            <p:cNvSpPr/>
            <p:nvPr/>
          </p:nvSpPr>
          <p:spPr>
            <a:xfrm>
              <a:off x="13802182" y="1405699"/>
              <a:ext cx="2282190" cy="560070"/>
            </a:xfrm>
            <a:custGeom>
              <a:avLst/>
              <a:gdLst/>
              <a:ahLst/>
              <a:cxnLst/>
              <a:rect l="l" t="t" r="r" b="b"/>
              <a:pathLst>
                <a:path w="2282190" h="560069">
                  <a:moveTo>
                    <a:pt x="521258" y="96913"/>
                  </a:moveTo>
                  <a:lnTo>
                    <a:pt x="484327" y="64033"/>
                  </a:lnTo>
                  <a:lnTo>
                    <a:pt x="441363" y="37147"/>
                  </a:lnTo>
                  <a:lnTo>
                    <a:pt x="394208" y="17018"/>
                  </a:lnTo>
                  <a:lnTo>
                    <a:pt x="344678" y="4381"/>
                  </a:lnTo>
                  <a:lnTo>
                    <a:pt x="294627" y="0"/>
                  </a:lnTo>
                  <a:lnTo>
                    <a:pt x="245160" y="3467"/>
                  </a:lnTo>
                  <a:lnTo>
                    <a:pt x="198856" y="13550"/>
                  </a:lnTo>
                  <a:lnTo>
                    <a:pt x="156197" y="29806"/>
                  </a:lnTo>
                  <a:lnTo>
                    <a:pt x="117652" y="51752"/>
                  </a:lnTo>
                  <a:lnTo>
                    <a:pt x="83718" y="78943"/>
                  </a:lnTo>
                  <a:lnTo>
                    <a:pt x="54864" y="110921"/>
                  </a:lnTo>
                  <a:lnTo>
                    <a:pt x="31584" y="147218"/>
                  </a:lnTo>
                  <a:lnTo>
                    <a:pt x="14351" y="187375"/>
                  </a:lnTo>
                  <a:lnTo>
                    <a:pt x="3670" y="230936"/>
                  </a:lnTo>
                  <a:lnTo>
                    <a:pt x="0" y="277444"/>
                  </a:lnTo>
                  <a:lnTo>
                    <a:pt x="3594" y="324662"/>
                  </a:lnTo>
                  <a:lnTo>
                    <a:pt x="14084" y="368909"/>
                  </a:lnTo>
                  <a:lnTo>
                    <a:pt x="30988" y="409727"/>
                  </a:lnTo>
                  <a:lnTo>
                    <a:pt x="53835" y="446646"/>
                  </a:lnTo>
                  <a:lnTo>
                    <a:pt x="82156" y="479183"/>
                  </a:lnTo>
                  <a:lnTo>
                    <a:pt x="115468" y="506857"/>
                  </a:lnTo>
                  <a:lnTo>
                    <a:pt x="153289" y="529221"/>
                  </a:lnTo>
                  <a:lnTo>
                    <a:pt x="195160" y="545769"/>
                  </a:lnTo>
                  <a:lnTo>
                    <a:pt x="240614" y="556044"/>
                  </a:lnTo>
                  <a:lnTo>
                    <a:pt x="289166" y="559574"/>
                  </a:lnTo>
                  <a:lnTo>
                    <a:pt x="339407" y="554761"/>
                  </a:lnTo>
                  <a:lnTo>
                    <a:pt x="389534" y="540893"/>
                  </a:lnTo>
                  <a:lnTo>
                    <a:pt x="437756" y="518896"/>
                  </a:lnTo>
                  <a:lnTo>
                    <a:pt x="482257" y="489648"/>
                  </a:lnTo>
                  <a:lnTo>
                    <a:pt x="521258" y="454063"/>
                  </a:lnTo>
                  <a:lnTo>
                    <a:pt x="427482" y="354025"/>
                  </a:lnTo>
                  <a:lnTo>
                    <a:pt x="397192" y="380085"/>
                  </a:lnTo>
                  <a:lnTo>
                    <a:pt x="363982" y="400050"/>
                  </a:lnTo>
                  <a:lnTo>
                    <a:pt x="329895" y="412838"/>
                  </a:lnTo>
                  <a:lnTo>
                    <a:pt x="296976" y="417334"/>
                  </a:lnTo>
                  <a:lnTo>
                    <a:pt x="254889" y="410362"/>
                  </a:lnTo>
                  <a:lnTo>
                    <a:pt x="218960" y="390728"/>
                  </a:lnTo>
                  <a:lnTo>
                    <a:pt x="191008" y="360451"/>
                  </a:lnTo>
                  <a:lnTo>
                    <a:pt x="172897" y="321513"/>
                  </a:lnTo>
                  <a:lnTo>
                    <a:pt x="166458" y="275882"/>
                  </a:lnTo>
                  <a:lnTo>
                    <a:pt x="172897" y="230339"/>
                  </a:lnTo>
                  <a:lnTo>
                    <a:pt x="191008" y="191592"/>
                  </a:lnTo>
                  <a:lnTo>
                    <a:pt x="218960" y="161544"/>
                  </a:lnTo>
                  <a:lnTo>
                    <a:pt x="254889" y="142113"/>
                  </a:lnTo>
                  <a:lnTo>
                    <a:pt x="296976" y="135204"/>
                  </a:lnTo>
                  <a:lnTo>
                    <a:pt x="331647" y="140411"/>
                  </a:lnTo>
                  <a:lnTo>
                    <a:pt x="366318" y="155143"/>
                  </a:lnTo>
                  <a:lnTo>
                    <a:pt x="398945" y="178066"/>
                  </a:lnTo>
                  <a:lnTo>
                    <a:pt x="427482" y="207886"/>
                  </a:lnTo>
                  <a:lnTo>
                    <a:pt x="521258" y="96913"/>
                  </a:lnTo>
                  <a:close/>
                </a:path>
                <a:path w="2282190" h="560069">
                  <a:moveTo>
                    <a:pt x="1127760" y="278218"/>
                  </a:moveTo>
                  <a:lnTo>
                    <a:pt x="1124102" y="232321"/>
                  </a:lnTo>
                  <a:lnTo>
                    <a:pt x="1113218" y="187769"/>
                  </a:lnTo>
                  <a:lnTo>
                    <a:pt x="1095768" y="147472"/>
                  </a:lnTo>
                  <a:lnTo>
                    <a:pt x="1072184" y="111086"/>
                  </a:lnTo>
                  <a:lnTo>
                    <a:pt x="1042962" y="79032"/>
                  </a:lnTo>
                  <a:lnTo>
                    <a:pt x="1008583" y="51803"/>
                  </a:lnTo>
                  <a:lnTo>
                    <a:pt x="969530" y="29819"/>
                  </a:lnTo>
                  <a:lnTo>
                    <a:pt x="961301" y="26733"/>
                  </a:lnTo>
                  <a:lnTo>
                    <a:pt x="961301" y="278993"/>
                  </a:lnTo>
                  <a:lnTo>
                    <a:pt x="954798" y="325221"/>
                  </a:lnTo>
                  <a:lnTo>
                    <a:pt x="936332" y="365683"/>
                  </a:lnTo>
                  <a:lnTo>
                    <a:pt x="908291" y="396557"/>
                  </a:lnTo>
                  <a:lnTo>
                    <a:pt x="872667" y="416509"/>
                  </a:lnTo>
                  <a:lnTo>
                    <a:pt x="831583" y="423583"/>
                  </a:lnTo>
                  <a:lnTo>
                    <a:pt x="789978" y="416509"/>
                  </a:lnTo>
                  <a:lnTo>
                    <a:pt x="753198" y="396557"/>
                  </a:lnTo>
                  <a:lnTo>
                    <a:pt x="723760" y="365683"/>
                  </a:lnTo>
                  <a:lnTo>
                    <a:pt x="704227" y="325843"/>
                  </a:lnTo>
                  <a:lnTo>
                    <a:pt x="697153" y="278993"/>
                  </a:lnTo>
                  <a:lnTo>
                    <a:pt x="704151" y="232321"/>
                  </a:lnTo>
                  <a:lnTo>
                    <a:pt x="723531" y="192874"/>
                  </a:lnTo>
                  <a:lnTo>
                    <a:pt x="752856" y="162471"/>
                  </a:lnTo>
                  <a:lnTo>
                    <a:pt x="789686" y="142913"/>
                  </a:lnTo>
                  <a:lnTo>
                    <a:pt x="831583" y="135978"/>
                  </a:lnTo>
                  <a:lnTo>
                    <a:pt x="872667" y="142913"/>
                  </a:lnTo>
                  <a:lnTo>
                    <a:pt x="908291" y="162471"/>
                  </a:lnTo>
                  <a:lnTo>
                    <a:pt x="936332" y="192874"/>
                  </a:lnTo>
                  <a:lnTo>
                    <a:pt x="954709" y="232321"/>
                  </a:lnTo>
                  <a:lnTo>
                    <a:pt x="961186" y="278218"/>
                  </a:lnTo>
                  <a:lnTo>
                    <a:pt x="961301" y="278993"/>
                  </a:lnTo>
                  <a:lnTo>
                    <a:pt x="961301" y="26733"/>
                  </a:lnTo>
                  <a:lnTo>
                    <a:pt x="926287" y="13563"/>
                  </a:lnTo>
                  <a:lnTo>
                    <a:pt x="879360" y="3467"/>
                  </a:lnTo>
                  <a:lnTo>
                    <a:pt x="829221" y="0"/>
                  </a:lnTo>
                  <a:lnTo>
                    <a:pt x="778776" y="3467"/>
                  </a:lnTo>
                  <a:lnTo>
                    <a:pt x="778979" y="3467"/>
                  </a:lnTo>
                  <a:lnTo>
                    <a:pt x="731799" y="13563"/>
                  </a:lnTo>
                  <a:lnTo>
                    <a:pt x="731951" y="13563"/>
                  </a:lnTo>
                  <a:lnTo>
                    <a:pt x="688911" y="29679"/>
                  </a:lnTo>
                  <a:lnTo>
                    <a:pt x="649859" y="51574"/>
                  </a:lnTo>
                  <a:lnTo>
                    <a:pt x="615480" y="78740"/>
                  </a:lnTo>
                  <a:lnTo>
                    <a:pt x="586257" y="110744"/>
                  </a:lnTo>
                  <a:lnTo>
                    <a:pt x="562673" y="147129"/>
                  </a:lnTo>
                  <a:lnTo>
                    <a:pt x="545223" y="187477"/>
                  </a:lnTo>
                  <a:lnTo>
                    <a:pt x="534403" y="231317"/>
                  </a:lnTo>
                  <a:lnTo>
                    <a:pt x="530694" y="278218"/>
                  </a:lnTo>
                  <a:lnTo>
                    <a:pt x="534390" y="325221"/>
                  </a:lnTo>
                  <a:lnTo>
                    <a:pt x="534517" y="325843"/>
                  </a:lnTo>
                  <a:lnTo>
                    <a:pt x="545160" y="369303"/>
                  </a:lnTo>
                  <a:lnTo>
                    <a:pt x="545223" y="369608"/>
                  </a:lnTo>
                  <a:lnTo>
                    <a:pt x="562673" y="410337"/>
                  </a:lnTo>
                  <a:lnTo>
                    <a:pt x="586257" y="447141"/>
                  </a:lnTo>
                  <a:lnTo>
                    <a:pt x="615480" y="479564"/>
                  </a:lnTo>
                  <a:lnTo>
                    <a:pt x="649859" y="507123"/>
                  </a:lnTo>
                  <a:lnTo>
                    <a:pt x="688911" y="529374"/>
                  </a:lnTo>
                  <a:lnTo>
                    <a:pt x="732142" y="545833"/>
                  </a:lnTo>
                  <a:lnTo>
                    <a:pt x="779081" y="556056"/>
                  </a:lnTo>
                  <a:lnTo>
                    <a:pt x="829221" y="559562"/>
                  </a:lnTo>
                  <a:lnTo>
                    <a:pt x="879055" y="556056"/>
                  </a:lnTo>
                  <a:lnTo>
                    <a:pt x="879259" y="556056"/>
                  </a:lnTo>
                  <a:lnTo>
                    <a:pt x="925944" y="545833"/>
                  </a:lnTo>
                  <a:lnTo>
                    <a:pt x="926096" y="545833"/>
                  </a:lnTo>
                  <a:lnTo>
                    <a:pt x="969530" y="529221"/>
                  </a:lnTo>
                  <a:lnTo>
                    <a:pt x="1008583" y="506895"/>
                  </a:lnTo>
                  <a:lnTo>
                    <a:pt x="1042962" y="479259"/>
                  </a:lnTo>
                  <a:lnTo>
                    <a:pt x="1072184" y="446798"/>
                  </a:lnTo>
                  <a:lnTo>
                    <a:pt x="1087056" y="423583"/>
                  </a:lnTo>
                  <a:lnTo>
                    <a:pt x="1095768" y="409994"/>
                  </a:lnTo>
                  <a:lnTo>
                    <a:pt x="1113218" y="369303"/>
                  </a:lnTo>
                  <a:lnTo>
                    <a:pt x="1123886" y="325843"/>
                  </a:lnTo>
                  <a:lnTo>
                    <a:pt x="1123988" y="325412"/>
                  </a:lnTo>
                  <a:lnTo>
                    <a:pt x="1124038" y="325221"/>
                  </a:lnTo>
                  <a:lnTo>
                    <a:pt x="1127696" y="278993"/>
                  </a:lnTo>
                  <a:lnTo>
                    <a:pt x="1127760" y="278218"/>
                  </a:lnTo>
                  <a:close/>
                </a:path>
                <a:path w="2282190" h="560069">
                  <a:moveTo>
                    <a:pt x="1749806" y="278218"/>
                  </a:moveTo>
                  <a:lnTo>
                    <a:pt x="1746148" y="232321"/>
                  </a:lnTo>
                  <a:lnTo>
                    <a:pt x="1735251" y="187769"/>
                  </a:lnTo>
                  <a:lnTo>
                    <a:pt x="1717814" y="147472"/>
                  </a:lnTo>
                  <a:lnTo>
                    <a:pt x="1710359" y="135978"/>
                  </a:lnTo>
                  <a:lnTo>
                    <a:pt x="1694230" y="111086"/>
                  </a:lnTo>
                  <a:lnTo>
                    <a:pt x="1665008" y="79032"/>
                  </a:lnTo>
                  <a:lnTo>
                    <a:pt x="1630616" y="51803"/>
                  </a:lnTo>
                  <a:lnTo>
                    <a:pt x="1591564" y="29819"/>
                  </a:lnTo>
                  <a:lnTo>
                    <a:pt x="1583347" y="26733"/>
                  </a:lnTo>
                  <a:lnTo>
                    <a:pt x="1583347" y="278993"/>
                  </a:lnTo>
                  <a:lnTo>
                    <a:pt x="1576844" y="325221"/>
                  </a:lnTo>
                  <a:lnTo>
                    <a:pt x="1558378" y="365683"/>
                  </a:lnTo>
                  <a:lnTo>
                    <a:pt x="1530337" y="396557"/>
                  </a:lnTo>
                  <a:lnTo>
                    <a:pt x="1494713" y="416509"/>
                  </a:lnTo>
                  <a:lnTo>
                    <a:pt x="1453616" y="423583"/>
                  </a:lnTo>
                  <a:lnTo>
                    <a:pt x="1412024" y="416509"/>
                  </a:lnTo>
                  <a:lnTo>
                    <a:pt x="1375232" y="396557"/>
                  </a:lnTo>
                  <a:lnTo>
                    <a:pt x="1345793" y="365683"/>
                  </a:lnTo>
                  <a:lnTo>
                    <a:pt x="1326273" y="325843"/>
                  </a:lnTo>
                  <a:lnTo>
                    <a:pt x="1319199" y="278993"/>
                  </a:lnTo>
                  <a:lnTo>
                    <a:pt x="1326197" y="232321"/>
                  </a:lnTo>
                  <a:lnTo>
                    <a:pt x="1345577" y="192874"/>
                  </a:lnTo>
                  <a:lnTo>
                    <a:pt x="1374902" y="162471"/>
                  </a:lnTo>
                  <a:lnTo>
                    <a:pt x="1411719" y="142913"/>
                  </a:lnTo>
                  <a:lnTo>
                    <a:pt x="1453616" y="135978"/>
                  </a:lnTo>
                  <a:lnTo>
                    <a:pt x="1494713" y="142913"/>
                  </a:lnTo>
                  <a:lnTo>
                    <a:pt x="1530337" y="162471"/>
                  </a:lnTo>
                  <a:lnTo>
                    <a:pt x="1558378" y="192874"/>
                  </a:lnTo>
                  <a:lnTo>
                    <a:pt x="1576755" y="232321"/>
                  </a:lnTo>
                  <a:lnTo>
                    <a:pt x="1583232" y="278218"/>
                  </a:lnTo>
                  <a:lnTo>
                    <a:pt x="1583347" y="278993"/>
                  </a:lnTo>
                  <a:lnTo>
                    <a:pt x="1583347" y="26733"/>
                  </a:lnTo>
                  <a:lnTo>
                    <a:pt x="1548333" y="13563"/>
                  </a:lnTo>
                  <a:lnTo>
                    <a:pt x="1501394" y="3467"/>
                  </a:lnTo>
                  <a:lnTo>
                    <a:pt x="1451267" y="0"/>
                  </a:lnTo>
                  <a:lnTo>
                    <a:pt x="1400810" y="3467"/>
                  </a:lnTo>
                  <a:lnTo>
                    <a:pt x="1401025" y="3467"/>
                  </a:lnTo>
                  <a:lnTo>
                    <a:pt x="1353845" y="13563"/>
                  </a:lnTo>
                  <a:lnTo>
                    <a:pt x="1353985" y="13563"/>
                  </a:lnTo>
                  <a:lnTo>
                    <a:pt x="1310957" y="29679"/>
                  </a:lnTo>
                  <a:lnTo>
                    <a:pt x="1271905" y="51574"/>
                  </a:lnTo>
                  <a:lnTo>
                    <a:pt x="1237513" y="78740"/>
                  </a:lnTo>
                  <a:lnTo>
                    <a:pt x="1208290" y="110744"/>
                  </a:lnTo>
                  <a:lnTo>
                    <a:pt x="1184719" y="147129"/>
                  </a:lnTo>
                  <a:lnTo>
                    <a:pt x="1167269" y="187477"/>
                  </a:lnTo>
                  <a:lnTo>
                    <a:pt x="1156449" y="231317"/>
                  </a:lnTo>
                  <a:lnTo>
                    <a:pt x="1152740" y="278218"/>
                  </a:lnTo>
                  <a:lnTo>
                    <a:pt x="1156436" y="325221"/>
                  </a:lnTo>
                  <a:lnTo>
                    <a:pt x="1156563" y="325843"/>
                  </a:lnTo>
                  <a:lnTo>
                    <a:pt x="1167206" y="369303"/>
                  </a:lnTo>
                  <a:lnTo>
                    <a:pt x="1167269" y="369608"/>
                  </a:lnTo>
                  <a:lnTo>
                    <a:pt x="1184719" y="410337"/>
                  </a:lnTo>
                  <a:lnTo>
                    <a:pt x="1208290" y="447141"/>
                  </a:lnTo>
                  <a:lnTo>
                    <a:pt x="1237513" y="479564"/>
                  </a:lnTo>
                  <a:lnTo>
                    <a:pt x="1271905" y="507123"/>
                  </a:lnTo>
                  <a:lnTo>
                    <a:pt x="1310957" y="529374"/>
                  </a:lnTo>
                  <a:lnTo>
                    <a:pt x="1354188" y="545833"/>
                  </a:lnTo>
                  <a:lnTo>
                    <a:pt x="1401114" y="556056"/>
                  </a:lnTo>
                  <a:lnTo>
                    <a:pt x="1451267" y="559562"/>
                  </a:lnTo>
                  <a:lnTo>
                    <a:pt x="1501101" y="556056"/>
                  </a:lnTo>
                  <a:lnTo>
                    <a:pt x="1501305" y="556056"/>
                  </a:lnTo>
                  <a:lnTo>
                    <a:pt x="1547990" y="545833"/>
                  </a:lnTo>
                  <a:lnTo>
                    <a:pt x="1548130" y="545833"/>
                  </a:lnTo>
                  <a:lnTo>
                    <a:pt x="1591564" y="529221"/>
                  </a:lnTo>
                  <a:lnTo>
                    <a:pt x="1630616" y="506895"/>
                  </a:lnTo>
                  <a:lnTo>
                    <a:pt x="1665008" y="479259"/>
                  </a:lnTo>
                  <a:lnTo>
                    <a:pt x="1694230" y="446798"/>
                  </a:lnTo>
                  <a:lnTo>
                    <a:pt x="1709102" y="423583"/>
                  </a:lnTo>
                  <a:lnTo>
                    <a:pt x="1717814" y="409994"/>
                  </a:lnTo>
                  <a:lnTo>
                    <a:pt x="1735251" y="369303"/>
                  </a:lnTo>
                  <a:lnTo>
                    <a:pt x="1745932" y="325843"/>
                  </a:lnTo>
                  <a:lnTo>
                    <a:pt x="1746034" y="325412"/>
                  </a:lnTo>
                  <a:lnTo>
                    <a:pt x="1746084" y="325221"/>
                  </a:lnTo>
                  <a:lnTo>
                    <a:pt x="1749742" y="278993"/>
                  </a:lnTo>
                  <a:lnTo>
                    <a:pt x="1749806" y="278218"/>
                  </a:lnTo>
                  <a:close/>
                </a:path>
                <a:path w="2282190" h="560069">
                  <a:moveTo>
                    <a:pt x="2282063" y="199288"/>
                  </a:moveTo>
                  <a:lnTo>
                    <a:pt x="2277135" y="149390"/>
                  </a:lnTo>
                  <a:lnTo>
                    <a:pt x="2262644" y="106375"/>
                  </a:lnTo>
                  <a:lnTo>
                    <a:pt x="2238933" y="70535"/>
                  </a:lnTo>
                  <a:lnTo>
                    <a:pt x="2206371" y="42164"/>
                  </a:lnTo>
                  <a:lnTo>
                    <a:pt x="2165337" y="21551"/>
                  </a:lnTo>
                  <a:lnTo>
                    <a:pt x="2128113" y="12026"/>
                  </a:lnTo>
                  <a:lnTo>
                    <a:pt x="2128113" y="203974"/>
                  </a:lnTo>
                  <a:lnTo>
                    <a:pt x="2122957" y="236601"/>
                  </a:lnTo>
                  <a:lnTo>
                    <a:pt x="2107984" y="260350"/>
                  </a:lnTo>
                  <a:lnTo>
                    <a:pt x="2083930" y="274878"/>
                  </a:lnTo>
                  <a:lnTo>
                    <a:pt x="2051519" y="279793"/>
                  </a:lnTo>
                  <a:lnTo>
                    <a:pt x="1973376" y="279793"/>
                  </a:lnTo>
                  <a:lnTo>
                    <a:pt x="1973376" y="129743"/>
                  </a:lnTo>
                  <a:lnTo>
                    <a:pt x="2051519" y="129743"/>
                  </a:lnTo>
                  <a:lnTo>
                    <a:pt x="2083930" y="134645"/>
                  </a:lnTo>
                  <a:lnTo>
                    <a:pt x="2107984" y="148996"/>
                  </a:lnTo>
                  <a:lnTo>
                    <a:pt x="2122957" y="172275"/>
                  </a:lnTo>
                  <a:lnTo>
                    <a:pt x="2128113" y="203974"/>
                  </a:lnTo>
                  <a:lnTo>
                    <a:pt x="2128113" y="12026"/>
                  </a:lnTo>
                  <a:lnTo>
                    <a:pt x="2116201" y="8966"/>
                  </a:lnTo>
                  <a:lnTo>
                    <a:pt x="2059343" y="4699"/>
                  </a:lnTo>
                  <a:lnTo>
                    <a:pt x="1810816" y="4699"/>
                  </a:lnTo>
                  <a:lnTo>
                    <a:pt x="1810816" y="552538"/>
                  </a:lnTo>
                  <a:lnTo>
                    <a:pt x="1973376" y="552538"/>
                  </a:lnTo>
                  <a:lnTo>
                    <a:pt x="1973376" y="404837"/>
                  </a:lnTo>
                  <a:lnTo>
                    <a:pt x="2059343" y="404837"/>
                  </a:lnTo>
                  <a:lnTo>
                    <a:pt x="2109508" y="401370"/>
                  </a:lnTo>
                  <a:lnTo>
                    <a:pt x="2153805" y="391083"/>
                  </a:lnTo>
                  <a:lnTo>
                    <a:pt x="2191956" y="374218"/>
                  </a:lnTo>
                  <a:lnTo>
                    <a:pt x="2223732" y="351015"/>
                  </a:lnTo>
                  <a:lnTo>
                    <a:pt x="2248878" y="321691"/>
                  </a:lnTo>
                  <a:lnTo>
                    <a:pt x="2267140" y="286473"/>
                  </a:lnTo>
                  <a:lnTo>
                    <a:pt x="2278291" y="245605"/>
                  </a:lnTo>
                  <a:lnTo>
                    <a:pt x="2282063" y="199288"/>
                  </a:lnTo>
                  <a:close/>
                </a:path>
              </a:pathLst>
            </a:custGeom>
            <a:solidFill>
              <a:srgbClr val="C43D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110085" y="1457718"/>
              <a:ext cx="1362075" cy="467359"/>
            </a:xfrm>
            <a:custGeom>
              <a:avLst/>
              <a:gdLst/>
              <a:ahLst/>
              <a:cxnLst/>
              <a:rect l="l" t="t" r="r" b="b"/>
              <a:pathLst>
                <a:path w="1362075" h="467360">
                  <a:moveTo>
                    <a:pt x="436626" y="207746"/>
                  </a:moveTo>
                  <a:lnTo>
                    <a:pt x="430085" y="165696"/>
                  </a:lnTo>
                  <a:lnTo>
                    <a:pt x="411200" y="134010"/>
                  </a:lnTo>
                  <a:lnTo>
                    <a:pt x="381088" y="114020"/>
                  </a:lnTo>
                  <a:lnTo>
                    <a:pt x="340842" y="107061"/>
                  </a:lnTo>
                  <a:lnTo>
                    <a:pt x="307581" y="110744"/>
                  </a:lnTo>
                  <a:lnTo>
                    <a:pt x="279628" y="122110"/>
                  </a:lnTo>
                  <a:lnTo>
                    <a:pt x="257479" y="141668"/>
                  </a:lnTo>
                  <a:lnTo>
                    <a:pt x="241630" y="169926"/>
                  </a:lnTo>
                  <a:lnTo>
                    <a:pt x="228815" y="143332"/>
                  </a:lnTo>
                  <a:lnTo>
                    <a:pt x="209092" y="123583"/>
                  </a:lnTo>
                  <a:lnTo>
                    <a:pt x="182918" y="111290"/>
                  </a:lnTo>
                  <a:lnTo>
                    <a:pt x="150774" y="107061"/>
                  </a:lnTo>
                  <a:lnTo>
                    <a:pt x="120281" y="110096"/>
                  </a:lnTo>
                  <a:lnTo>
                    <a:pt x="93980" y="119532"/>
                  </a:lnTo>
                  <a:lnTo>
                    <a:pt x="72377" y="135864"/>
                  </a:lnTo>
                  <a:lnTo>
                    <a:pt x="55981" y="159613"/>
                  </a:lnTo>
                  <a:lnTo>
                    <a:pt x="55981" y="109029"/>
                  </a:lnTo>
                  <a:lnTo>
                    <a:pt x="0" y="109029"/>
                  </a:lnTo>
                  <a:lnTo>
                    <a:pt x="0" y="370306"/>
                  </a:lnTo>
                  <a:lnTo>
                    <a:pt x="55981" y="370306"/>
                  </a:lnTo>
                  <a:lnTo>
                    <a:pt x="55981" y="241147"/>
                  </a:lnTo>
                  <a:lnTo>
                    <a:pt x="60985" y="209346"/>
                  </a:lnTo>
                  <a:lnTo>
                    <a:pt x="75374" y="183807"/>
                  </a:lnTo>
                  <a:lnTo>
                    <a:pt x="98247" y="166560"/>
                  </a:lnTo>
                  <a:lnTo>
                    <a:pt x="128676" y="159613"/>
                  </a:lnTo>
                  <a:lnTo>
                    <a:pt x="154432" y="164007"/>
                  </a:lnTo>
                  <a:lnTo>
                    <a:pt x="173736" y="176618"/>
                  </a:lnTo>
                  <a:lnTo>
                    <a:pt x="185851" y="196710"/>
                  </a:lnTo>
                  <a:lnTo>
                    <a:pt x="190068" y="223456"/>
                  </a:lnTo>
                  <a:lnTo>
                    <a:pt x="190068" y="370306"/>
                  </a:lnTo>
                  <a:lnTo>
                    <a:pt x="246545" y="370306"/>
                  </a:lnTo>
                  <a:lnTo>
                    <a:pt x="246545" y="241147"/>
                  </a:lnTo>
                  <a:lnTo>
                    <a:pt x="251460" y="209346"/>
                  </a:lnTo>
                  <a:lnTo>
                    <a:pt x="265633" y="183807"/>
                  </a:lnTo>
                  <a:lnTo>
                    <a:pt x="288188" y="166560"/>
                  </a:lnTo>
                  <a:lnTo>
                    <a:pt x="318262" y="159613"/>
                  </a:lnTo>
                  <a:lnTo>
                    <a:pt x="344081" y="164007"/>
                  </a:lnTo>
                  <a:lnTo>
                    <a:pt x="363562" y="176618"/>
                  </a:lnTo>
                  <a:lnTo>
                    <a:pt x="375856" y="196710"/>
                  </a:lnTo>
                  <a:lnTo>
                    <a:pt x="380149" y="223456"/>
                  </a:lnTo>
                  <a:lnTo>
                    <a:pt x="380149" y="370306"/>
                  </a:lnTo>
                  <a:lnTo>
                    <a:pt x="436626" y="370306"/>
                  </a:lnTo>
                  <a:lnTo>
                    <a:pt x="436626" y="207746"/>
                  </a:lnTo>
                  <a:close/>
                </a:path>
                <a:path w="1362075" h="467360">
                  <a:moveTo>
                    <a:pt x="568274" y="109029"/>
                  </a:moveTo>
                  <a:lnTo>
                    <a:pt x="512292" y="109029"/>
                  </a:lnTo>
                  <a:lnTo>
                    <a:pt x="512292" y="370306"/>
                  </a:lnTo>
                  <a:lnTo>
                    <a:pt x="568274" y="370306"/>
                  </a:lnTo>
                  <a:lnTo>
                    <a:pt x="568274" y="109029"/>
                  </a:lnTo>
                  <a:close/>
                </a:path>
                <a:path w="1362075" h="467360">
                  <a:moveTo>
                    <a:pt x="573189" y="34378"/>
                  </a:moveTo>
                  <a:lnTo>
                    <a:pt x="570661" y="20510"/>
                  </a:lnTo>
                  <a:lnTo>
                    <a:pt x="563727" y="9639"/>
                  </a:lnTo>
                  <a:lnTo>
                    <a:pt x="553300" y="2540"/>
                  </a:lnTo>
                  <a:lnTo>
                    <a:pt x="540283" y="0"/>
                  </a:lnTo>
                  <a:lnTo>
                    <a:pt x="527253" y="2540"/>
                  </a:lnTo>
                  <a:lnTo>
                    <a:pt x="516826" y="9639"/>
                  </a:lnTo>
                  <a:lnTo>
                    <a:pt x="509892" y="20510"/>
                  </a:lnTo>
                  <a:lnTo>
                    <a:pt x="507377" y="34378"/>
                  </a:lnTo>
                  <a:lnTo>
                    <a:pt x="509892" y="47967"/>
                  </a:lnTo>
                  <a:lnTo>
                    <a:pt x="516826" y="58699"/>
                  </a:lnTo>
                  <a:lnTo>
                    <a:pt x="527265" y="65735"/>
                  </a:lnTo>
                  <a:lnTo>
                    <a:pt x="540283" y="68262"/>
                  </a:lnTo>
                  <a:lnTo>
                    <a:pt x="553300" y="65735"/>
                  </a:lnTo>
                  <a:lnTo>
                    <a:pt x="563727" y="58699"/>
                  </a:lnTo>
                  <a:lnTo>
                    <a:pt x="570661" y="47967"/>
                  </a:lnTo>
                  <a:lnTo>
                    <a:pt x="573189" y="34378"/>
                  </a:lnTo>
                  <a:close/>
                </a:path>
                <a:path w="1362075" h="467360">
                  <a:moveTo>
                    <a:pt x="887463" y="109029"/>
                  </a:moveTo>
                  <a:lnTo>
                    <a:pt x="831469" y="109029"/>
                  </a:lnTo>
                  <a:lnTo>
                    <a:pt x="831469" y="151269"/>
                  </a:lnTo>
                  <a:lnTo>
                    <a:pt x="831469" y="232791"/>
                  </a:lnTo>
                  <a:lnTo>
                    <a:pt x="825931" y="265277"/>
                  </a:lnTo>
                  <a:lnTo>
                    <a:pt x="810463" y="290753"/>
                  </a:lnTo>
                  <a:lnTo>
                    <a:pt x="786701" y="307390"/>
                  </a:lnTo>
                  <a:lnTo>
                    <a:pt x="756323" y="313334"/>
                  </a:lnTo>
                  <a:lnTo>
                    <a:pt x="725424" y="307390"/>
                  </a:lnTo>
                  <a:lnTo>
                    <a:pt x="701497" y="290753"/>
                  </a:lnTo>
                  <a:lnTo>
                    <a:pt x="685939" y="265277"/>
                  </a:lnTo>
                  <a:lnTo>
                    <a:pt x="680199" y="232791"/>
                  </a:lnTo>
                  <a:lnTo>
                    <a:pt x="686015" y="200609"/>
                  </a:lnTo>
                  <a:lnTo>
                    <a:pt x="701687" y="175272"/>
                  </a:lnTo>
                  <a:lnTo>
                    <a:pt x="725639" y="158686"/>
                  </a:lnTo>
                  <a:lnTo>
                    <a:pt x="756323" y="152730"/>
                  </a:lnTo>
                  <a:lnTo>
                    <a:pt x="787057" y="158686"/>
                  </a:lnTo>
                  <a:lnTo>
                    <a:pt x="786803" y="158686"/>
                  </a:lnTo>
                  <a:lnTo>
                    <a:pt x="810463" y="175082"/>
                  </a:lnTo>
                  <a:lnTo>
                    <a:pt x="825931" y="200393"/>
                  </a:lnTo>
                  <a:lnTo>
                    <a:pt x="831469" y="232791"/>
                  </a:lnTo>
                  <a:lnTo>
                    <a:pt x="831469" y="151269"/>
                  </a:lnTo>
                  <a:lnTo>
                    <a:pt x="815644" y="132270"/>
                  </a:lnTo>
                  <a:lnTo>
                    <a:pt x="795553" y="118300"/>
                  </a:lnTo>
                  <a:lnTo>
                    <a:pt x="771309" y="109753"/>
                  </a:lnTo>
                  <a:lnTo>
                    <a:pt x="743064" y="107061"/>
                  </a:lnTo>
                  <a:lnTo>
                    <a:pt x="695731" y="116332"/>
                  </a:lnTo>
                  <a:lnTo>
                    <a:pt x="659130" y="141757"/>
                  </a:lnTo>
                  <a:lnTo>
                    <a:pt x="635520" y="180898"/>
                  </a:lnTo>
                  <a:lnTo>
                    <a:pt x="627151" y="231317"/>
                  </a:lnTo>
                  <a:lnTo>
                    <a:pt x="635622" y="282752"/>
                  </a:lnTo>
                  <a:lnTo>
                    <a:pt x="659561" y="322618"/>
                  </a:lnTo>
                  <a:lnTo>
                    <a:pt x="696772" y="348399"/>
                  </a:lnTo>
                  <a:lnTo>
                    <a:pt x="745032" y="357543"/>
                  </a:lnTo>
                  <a:lnTo>
                    <a:pt x="772617" y="354647"/>
                  </a:lnTo>
                  <a:lnTo>
                    <a:pt x="796010" y="346240"/>
                  </a:lnTo>
                  <a:lnTo>
                    <a:pt x="796175" y="346240"/>
                  </a:lnTo>
                  <a:lnTo>
                    <a:pt x="816025" y="332270"/>
                  </a:lnTo>
                  <a:lnTo>
                    <a:pt x="831469" y="313334"/>
                  </a:lnTo>
                  <a:lnTo>
                    <a:pt x="831469" y="346240"/>
                  </a:lnTo>
                  <a:lnTo>
                    <a:pt x="825627" y="376897"/>
                  </a:lnTo>
                  <a:lnTo>
                    <a:pt x="809053" y="400278"/>
                  </a:lnTo>
                  <a:lnTo>
                    <a:pt x="783183" y="415175"/>
                  </a:lnTo>
                  <a:lnTo>
                    <a:pt x="749452" y="420408"/>
                  </a:lnTo>
                  <a:lnTo>
                    <a:pt x="726617" y="418515"/>
                  </a:lnTo>
                  <a:lnTo>
                    <a:pt x="705675" y="412991"/>
                  </a:lnTo>
                  <a:lnTo>
                    <a:pt x="686117" y="404050"/>
                  </a:lnTo>
                  <a:lnTo>
                    <a:pt x="667435" y="391922"/>
                  </a:lnTo>
                  <a:lnTo>
                    <a:pt x="643356" y="432689"/>
                  </a:lnTo>
                  <a:lnTo>
                    <a:pt x="668045" y="447179"/>
                  </a:lnTo>
                  <a:lnTo>
                    <a:pt x="694309" y="457987"/>
                  </a:lnTo>
                  <a:lnTo>
                    <a:pt x="722223" y="464743"/>
                  </a:lnTo>
                  <a:lnTo>
                    <a:pt x="751903" y="467067"/>
                  </a:lnTo>
                  <a:lnTo>
                    <a:pt x="807681" y="458533"/>
                  </a:lnTo>
                  <a:lnTo>
                    <a:pt x="850430" y="434098"/>
                  </a:lnTo>
                  <a:lnTo>
                    <a:pt x="860158" y="420408"/>
                  </a:lnTo>
                  <a:lnTo>
                    <a:pt x="877811" y="395579"/>
                  </a:lnTo>
                  <a:lnTo>
                    <a:pt x="887463" y="344766"/>
                  </a:lnTo>
                  <a:lnTo>
                    <a:pt x="887463" y="152730"/>
                  </a:lnTo>
                  <a:lnTo>
                    <a:pt x="887463" y="151269"/>
                  </a:lnTo>
                  <a:lnTo>
                    <a:pt x="887463" y="109029"/>
                  </a:lnTo>
                  <a:close/>
                </a:path>
                <a:path w="1362075" h="467360">
                  <a:moveTo>
                    <a:pt x="1112964" y="107061"/>
                  </a:moveTo>
                  <a:lnTo>
                    <a:pt x="1083932" y="110540"/>
                  </a:lnTo>
                  <a:lnTo>
                    <a:pt x="1058938" y="120815"/>
                  </a:lnTo>
                  <a:lnTo>
                    <a:pt x="1038377" y="137731"/>
                  </a:lnTo>
                  <a:lnTo>
                    <a:pt x="1022591" y="161086"/>
                  </a:lnTo>
                  <a:lnTo>
                    <a:pt x="1022591" y="109029"/>
                  </a:lnTo>
                  <a:lnTo>
                    <a:pt x="966114" y="109029"/>
                  </a:lnTo>
                  <a:lnTo>
                    <a:pt x="966114" y="370306"/>
                  </a:lnTo>
                  <a:lnTo>
                    <a:pt x="1022591" y="370306"/>
                  </a:lnTo>
                  <a:lnTo>
                    <a:pt x="1022591" y="233781"/>
                  </a:lnTo>
                  <a:lnTo>
                    <a:pt x="1031201" y="203149"/>
                  </a:lnTo>
                  <a:lnTo>
                    <a:pt x="1049743" y="179565"/>
                  </a:lnTo>
                  <a:lnTo>
                    <a:pt x="1077302" y="164922"/>
                  </a:lnTo>
                  <a:lnTo>
                    <a:pt x="1112964" y="161086"/>
                  </a:lnTo>
                  <a:lnTo>
                    <a:pt x="1112964" y="107061"/>
                  </a:lnTo>
                  <a:close/>
                </a:path>
                <a:path w="1362075" h="467360">
                  <a:moveTo>
                    <a:pt x="1361541" y="370306"/>
                  </a:moveTo>
                  <a:lnTo>
                    <a:pt x="1361440" y="338391"/>
                  </a:lnTo>
                  <a:lnTo>
                    <a:pt x="1361414" y="328079"/>
                  </a:lnTo>
                  <a:lnTo>
                    <a:pt x="1361313" y="289280"/>
                  </a:lnTo>
                  <a:lnTo>
                    <a:pt x="1361211" y="254406"/>
                  </a:lnTo>
                  <a:lnTo>
                    <a:pt x="1361097" y="213144"/>
                  </a:lnTo>
                  <a:lnTo>
                    <a:pt x="1361059" y="198907"/>
                  </a:lnTo>
                  <a:lnTo>
                    <a:pt x="1353807" y="160324"/>
                  </a:lnTo>
                  <a:lnTo>
                    <a:pt x="1348435" y="152742"/>
                  </a:lnTo>
                  <a:lnTo>
                    <a:pt x="1333309" y="131445"/>
                  </a:lnTo>
                  <a:lnTo>
                    <a:pt x="1300276" y="113334"/>
                  </a:lnTo>
                  <a:lnTo>
                    <a:pt x="1255471" y="107061"/>
                  </a:lnTo>
                  <a:lnTo>
                    <a:pt x="1222070" y="109169"/>
                  </a:lnTo>
                  <a:lnTo>
                    <a:pt x="1194257" y="115417"/>
                  </a:lnTo>
                  <a:lnTo>
                    <a:pt x="1168920" y="125717"/>
                  </a:lnTo>
                  <a:lnTo>
                    <a:pt x="1142987" y="139966"/>
                  </a:lnTo>
                  <a:lnTo>
                    <a:pt x="1166088" y="179260"/>
                  </a:lnTo>
                  <a:lnTo>
                    <a:pt x="1185583" y="167665"/>
                  </a:lnTo>
                  <a:lnTo>
                    <a:pt x="1205001" y="159372"/>
                  </a:lnTo>
                  <a:lnTo>
                    <a:pt x="1224229" y="154406"/>
                  </a:lnTo>
                  <a:lnTo>
                    <a:pt x="1243190" y="152742"/>
                  </a:lnTo>
                  <a:lnTo>
                    <a:pt x="1270330" y="156337"/>
                  </a:lnTo>
                  <a:lnTo>
                    <a:pt x="1289837" y="166674"/>
                  </a:lnTo>
                  <a:lnTo>
                    <a:pt x="1301610" y="183197"/>
                  </a:lnTo>
                  <a:lnTo>
                    <a:pt x="1305560" y="205295"/>
                  </a:lnTo>
                  <a:lnTo>
                    <a:pt x="1305560" y="213144"/>
                  </a:lnTo>
                  <a:lnTo>
                    <a:pt x="1305560" y="254406"/>
                  </a:lnTo>
                  <a:lnTo>
                    <a:pt x="1305560" y="278472"/>
                  </a:lnTo>
                  <a:lnTo>
                    <a:pt x="1298384" y="298246"/>
                  </a:lnTo>
                  <a:lnTo>
                    <a:pt x="1282471" y="313969"/>
                  </a:lnTo>
                  <a:lnTo>
                    <a:pt x="1259560" y="324345"/>
                  </a:lnTo>
                  <a:lnTo>
                    <a:pt x="1231392" y="328079"/>
                  </a:lnTo>
                  <a:lnTo>
                    <a:pt x="1210233" y="325335"/>
                  </a:lnTo>
                  <a:lnTo>
                    <a:pt x="1194320" y="317525"/>
                  </a:lnTo>
                  <a:lnTo>
                    <a:pt x="1184300" y="305295"/>
                  </a:lnTo>
                  <a:lnTo>
                    <a:pt x="1180820" y="289280"/>
                  </a:lnTo>
                  <a:lnTo>
                    <a:pt x="1184071" y="273265"/>
                  </a:lnTo>
                  <a:lnTo>
                    <a:pt x="1194015" y="262458"/>
                  </a:lnTo>
                  <a:lnTo>
                    <a:pt x="1210856" y="256336"/>
                  </a:lnTo>
                  <a:lnTo>
                    <a:pt x="1234833" y="254406"/>
                  </a:lnTo>
                  <a:lnTo>
                    <a:pt x="1305560" y="254406"/>
                  </a:lnTo>
                  <a:lnTo>
                    <a:pt x="1305560" y="213144"/>
                  </a:lnTo>
                  <a:lnTo>
                    <a:pt x="1226477" y="213144"/>
                  </a:lnTo>
                  <a:lnTo>
                    <a:pt x="1184529" y="218935"/>
                  </a:lnTo>
                  <a:lnTo>
                    <a:pt x="1153541" y="234759"/>
                  </a:lnTo>
                  <a:lnTo>
                    <a:pt x="1134351" y="259435"/>
                  </a:lnTo>
                  <a:lnTo>
                    <a:pt x="1127772" y="291731"/>
                  </a:lnTo>
                  <a:lnTo>
                    <a:pt x="1134173" y="323875"/>
                  </a:lnTo>
                  <a:lnTo>
                    <a:pt x="1152499" y="349567"/>
                  </a:lnTo>
                  <a:lnTo>
                    <a:pt x="1181430" y="366610"/>
                  </a:lnTo>
                  <a:lnTo>
                    <a:pt x="1219606" y="372770"/>
                  </a:lnTo>
                  <a:lnTo>
                    <a:pt x="1246441" y="370649"/>
                  </a:lnTo>
                  <a:lnTo>
                    <a:pt x="1270012" y="364248"/>
                  </a:lnTo>
                  <a:lnTo>
                    <a:pt x="1289989" y="353504"/>
                  </a:lnTo>
                  <a:lnTo>
                    <a:pt x="1306055" y="338391"/>
                  </a:lnTo>
                  <a:lnTo>
                    <a:pt x="1306055" y="370306"/>
                  </a:lnTo>
                  <a:lnTo>
                    <a:pt x="1361541" y="370306"/>
                  </a:lnTo>
                  <a:close/>
                </a:path>
              </a:pathLst>
            </a:custGeom>
            <a:solidFill>
              <a:srgbClr val="3E3A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538456" y="1683143"/>
              <a:ext cx="1264285" cy="338455"/>
            </a:xfrm>
            <a:custGeom>
              <a:avLst/>
              <a:gdLst/>
              <a:ahLst/>
              <a:cxnLst/>
              <a:rect l="l" t="t" r="r" b="b"/>
              <a:pathLst>
                <a:path w="1264284" h="338455">
                  <a:moveTo>
                    <a:pt x="1263726" y="0"/>
                  </a:moveTo>
                  <a:lnTo>
                    <a:pt x="1018794" y="67589"/>
                  </a:lnTo>
                  <a:lnTo>
                    <a:pt x="1075016" y="98348"/>
                  </a:lnTo>
                  <a:lnTo>
                    <a:pt x="1057313" y="110794"/>
                  </a:lnTo>
                  <a:lnTo>
                    <a:pt x="979487" y="159410"/>
                  </a:lnTo>
                  <a:lnTo>
                    <a:pt x="930998" y="185648"/>
                  </a:lnTo>
                  <a:lnTo>
                    <a:pt x="881189" y="209410"/>
                  </a:lnTo>
                  <a:lnTo>
                    <a:pt x="830211" y="230784"/>
                  </a:lnTo>
                  <a:lnTo>
                    <a:pt x="760603" y="255270"/>
                  </a:lnTo>
                  <a:lnTo>
                    <a:pt x="689419" y="275297"/>
                  </a:lnTo>
                  <a:lnTo>
                    <a:pt x="616902" y="290512"/>
                  </a:lnTo>
                  <a:lnTo>
                    <a:pt x="530999" y="301955"/>
                  </a:lnTo>
                  <a:lnTo>
                    <a:pt x="481495" y="305587"/>
                  </a:lnTo>
                  <a:lnTo>
                    <a:pt x="431812" y="307035"/>
                  </a:lnTo>
                  <a:lnTo>
                    <a:pt x="382041" y="306260"/>
                  </a:lnTo>
                  <a:lnTo>
                    <a:pt x="332308" y="303212"/>
                  </a:lnTo>
                  <a:lnTo>
                    <a:pt x="282689" y="297865"/>
                  </a:lnTo>
                  <a:lnTo>
                    <a:pt x="208762" y="285445"/>
                  </a:lnTo>
                  <a:lnTo>
                    <a:pt x="135915" y="267373"/>
                  </a:lnTo>
                  <a:lnTo>
                    <a:pt x="82524" y="249275"/>
                  </a:lnTo>
                  <a:lnTo>
                    <a:pt x="31140" y="226047"/>
                  </a:lnTo>
                  <a:lnTo>
                    <a:pt x="0" y="204978"/>
                  </a:lnTo>
                  <a:lnTo>
                    <a:pt x="14338" y="217335"/>
                  </a:lnTo>
                  <a:lnTo>
                    <a:pt x="63017" y="246697"/>
                  </a:lnTo>
                  <a:lnTo>
                    <a:pt x="115074" y="269862"/>
                  </a:lnTo>
                  <a:lnTo>
                    <a:pt x="168821" y="288950"/>
                  </a:lnTo>
                  <a:lnTo>
                    <a:pt x="242239" y="309168"/>
                  </a:lnTo>
                  <a:lnTo>
                    <a:pt x="279501" y="317246"/>
                  </a:lnTo>
                  <a:lnTo>
                    <a:pt x="329628" y="325970"/>
                  </a:lnTo>
                  <a:lnTo>
                    <a:pt x="380174" y="332384"/>
                  </a:lnTo>
                  <a:lnTo>
                    <a:pt x="431025" y="336486"/>
                  </a:lnTo>
                  <a:lnTo>
                    <a:pt x="482066" y="338315"/>
                  </a:lnTo>
                  <a:lnTo>
                    <a:pt x="533222" y="337896"/>
                  </a:lnTo>
                  <a:lnTo>
                    <a:pt x="584390" y="335229"/>
                  </a:lnTo>
                  <a:lnTo>
                    <a:pt x="622706" y="331838"/>
                  </a:lnTo>
                  <a:lnTo>
                    <a:pt x="660933" y="327075"/>
                  </a:lnTo>
                  <a:lnTo>
                    <a:pt x="698995" y="320941"/>
                  </a:lnTo>
                  <a:lnTo>
                    <a:pt x="736866" y="313474"/>
                  </a:lnTo>
                  <a:lnTo>
                    <a:pt x="774522" y="304901"/>
                  </a:lnTo>
                  <a:lnTo>
                    <a:pt x="811936" y="295109"/>
                  </a:lnTo>
                  <a:lnTo>
                    <a:pt x="849020" y="284022"/>
                  </a:lnTo>
                  <a:lnTo>
                    <a:pt x="885685" y="271513"/>
                  </a:lnTo>
                  <a:lnTo>
                    <a:pt x="922032" y="258025"/>
                  </a:lnTo>
                  <a:lnTo>
                    <a:pt x="958024" y="243459"/>
                  </a:lnTo>
                  <a:lnTo>
                    <a:pt x="993368" y="227406"/>
                  </a:lnTo>
                  <a:lnTo>
                    <a:pt x="1062761" y="192392"/>
                  </a:lnTo>
                  <a:lnTo>
                    <a:pt x="1096530" y="173126"/>
                  </a:lnTo>
                  <a:lnTo>
                    <a:pt x="1123251" y="156845"/>
                  </a:lnTo>
                  <a:lnTo>
                    <a:pt x="1141222" y="222605"/>
                  </a:lnTo>
                  <a:lnTo>
                    <a:pt x="1263726" y="0"/>
                  </a:lnTo>
                  <a:close/>
                </a:path>
              </a:pathLst>
            </a:custGeom>
            <a:solidFill>
              <a:srgbClr val="3E3A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5">
            <a:extLst>
              <a:ext uri="{FF2B5EF4-FFF2-40B4-BE49-F238E27FC236}">
                <a16:creationId xmlns:a16="http://schemas.microsoft.com/office/drawing/2014/main" id="{EF3B1EFC-63BA-4BC3-F63E-E0DE6773CA2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64799" y="2597121"/>
            <a:ext cx="2514600" cy="1723923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799D46AA-EBC6-9AF6-F111-035E962BC628}"/>
              </a:ext>
            </a:extLst>
          </p:cNvPr>
          <p:cNvGrpSpPr/>
          <p:nvPr/>
        </p:nvGrpSpPr>
        <p:grpSpPr>
          <a:xfrm>
            <a:off x="1868170" y="8405136"/>
            <a:ext cx="13311229" cy="1024117"/>
            <a:chOff x="2538497" y="7810363"/>
            <a:chExt cx="13311229" cy="1189141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C441EF47-C5D6-569D-C352-B1B5077F69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2500" y="7810363"/>
              <a:ext cx="3300431" cy="1189141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93B015BE-F9FF-2A80-350B-8FA0EBF3B2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9296" y="8010809"/>
              <a:ext cx="3300430" cy="788247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FCA7FD76-4062-7CA8-E94B-7672C6770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8497" y="7810363"/>
              <a:ext cx="2724256" cy="830898"/>
            </a:xfrm>
            <a:prstGeom prst="rect">
              <a:avLst/>
            </a:prstGeom>
          </p:spPr>
        </p:pic>
      </p:grpSp>
      <p:sp>
        <p:nvSpPr>
          <p:cNvPr id="16" name="object 5">
            <a:extLst>
              <a:ext uri="{FF2B5EF4-FFF2-40B4-BE49-F238E27FC236}">
                <a16:creationId xmlns:a16="http://schemas.microsoft.com/office/drawing/2014/main" id="{7D485D47-DCAD-1FA4-B00F-459BC2539A32}"/>
              </a:ext>
            </a:extLst>
          </p:cNvPr>
          <p:cNvSpPr/>
          <p:nvPr/>
        </p:nvSpPr>
        <p:spPr>
          <a:xfrm>
            <a:off x="3004837" y="1295400"/>
            <a:ext cx="8341979" cy="1142999"/>
          </a:xfrm>
          <a:custGeom>
            <a:avLst/>
            <a:gdLst/>
            <a:ahLst/>
            <a:cxnLst/>
            <a:rect l="l" t="t" r="r" b="b"/>
            <a:pathLst>
              <a:path w="4064000" h="382269">
                <a:moveTo>
                  <a:pt x="4064000" y="0"/>
                </a:moveTo>
                <a:lnTo>
                  <a:pt x="0" y="0"/>
                </a:lnTo>
                <a:lnTo>
                  <a:pt x="0" y="382193"/>
                </a:lnTo>
                <a:lnTo>
                  <a:pt x="4064000" y="382193"/>
                </a:lnTo>
                <a:lnTo>
                  <a:pt x="4064000" y="0"/>
                </a:lnTo>
                <a:close/>
              </a:path>
            </a:pathLst>
          </a:custGeom>
          <a:solidFill>
            <a:srgbClr val="E28A0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9" name="object 8">
            <a:extLst>
              <a:ext uri="{FF2B5EF4-FFF2-40B4-BE49-F238E27FC236}">
                <a16:creationId xmlns:a16="http://schemas.microsoft.com/office/drawing/2014/main" id="{78F26F52-B85D-F969-8062-236130088FC7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367644" y="3922656"/>
            <a:ext cx="5118699" cy="429816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7130902-6A97-4FB8-C86F-B284626892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145" y="389725"/>
            <a:ext cx="2395520" cy="1314614"/>
          </a:xfrm>
          <a:prstGeom prst="rect">
            <a:avLst/>
          </a:prstGeom>
        </p:spPr>
      </p:pic>
      <p:sp>
        <p:nvSpPr>
          <p:cNvPr id="22" name="object 2">
            <a:extLst>
              <a:ext uri="{FF2B5EF4-FFF2-40B4-BE49-F238E27FC236}">
                <a16:creationId xmlns:a16="http://schemas.microsoft.com/office/drawing/2014/main" id="{88EF8500-1AEC-D7B7-873D-5612A4C790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04837" y="905643"/>
            <a:ext cx="12118741" cy="1266030"/>
          </a:xfrm>
          <a:prstGeom prst="rect">
            <a:avLst/>
          </a:prstGeom>
        </p:spPr>
        <p:txBody>
          <a:bodyPr vert="horz" wrap="square" lIns="0" tIns="705146" rIns="0" bIns="0" rtlCol="0" anchor="ctr">
            <a:spAutoFit/>
          </a:bodyPr>
          <a:lstStyle/>
          <a:p>
            <a:pPr marL="2374241">
              <a:lnSpc>
                <a:spcPct val="100000"/>
              </a:lnSpc>
              <a:spcBef>
                <a:spcPts val="142"/>
              </a:spcBef>
            </a:pPr>
            <a:r>
              <a:rPr lang="es-ES" sz="3600" spc="-320" dirty="0">
                <a:latin typeface="Arial Black"/>
                <a:ea typeface="+mn-ea"/>
              </a:rPr>
              <a:t>CONTENIDOS </a:t>
            </a:r>
            <a:endParaRPr sz="3600" spc="-320" dirty="0">
              <a:latin typeface="Arial Black"/>
              <a:ea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83100" y="838200"/>
            <a:ext cx="7162800" cy="7366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92300" y="2286000"/>
            <a:ext cx="13002541" cy="2805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499"/>
              </a:lnSpc>
              <a:spcBef>
                <a:spcPts val="95"/>
              </a:spcBef>
            </a:pPr>
            <a:r>
              <a:rPr sz="6050" b="1" spc="105" dirty="0">
                <a:latin typeface="Tahoma"/>
                <a:cs typeface="Tahoma"/>
              </a:rPr>
              <a:t>Es</a:t>
            </a:r>
            <a:r>
              <a:rPr sz="6050" b="1" spc="-160" dirty="0">
                <a:latin typeface="Tahoma"/>
                <a:cs typeface="Tahoma"/>
              </a:rPr>
              <a:t> </a:t>
            </a:r>
            <a:r>
              <a:rPr sz="6050" b="1" spc="50" dirty="0">
                <a:latin typeface="Tahoma"/>
                <a:cs typeface="Tahoma"/>
              </a:rPr>
              <a:t>el</a:t>
            </a:r>
            <a:r>
              <a:rPr sz="6050" b="1" spc="-160" dirty="0">
                <a:latin typeface="Tahoma"/>
                <a:cs typeface="Tahoma"/>
              </a:rPr>
              <a:t> </a:t>
            </a:r>
            <a:r>
              <a:rPr sz="6050" b="1" spc="130" dirty="0">
                <a:latin typeface="Tahoma"/>
                <a:cs typeface="Tahoma"/>
              </a:rPr>
              <a:t>momento</a:t>
            </a:r>
            <a:r>
              <a:rPr sz="6050" b="1" spc="-160" dirty="0">
                <a:latin typeface="Tahoma"/>
                <a:cs typeface="Tahoma"/>
              </a:rPr>
              <a:t> </a:t>
            </a:r>
            <a:r>
              <a:rPr sz="6050" b="1" spc="90" dirty="0">
                <a:latin typeface="Tahoma"/>
                <a:cs typeface="Tahoma"/>
              </a:rPr>
              <a:t>del</a:t>
            </a:r>
            <a:r>
              <a:rPr sz="6050" b="1" spc="-160" dirty="0">
                <a:latin typeface="Tahoma"/>
                <a:cs typeface="Tahoma"/>
              </a:rPr>
              <a:t> </a:t>
            </a:r>
            <a:r>
              <a:rPr sz="6050" b="1" spc="90" dirty="0">
                <a:latin typeface="Tahoma"/>
                <a:cs typeface="Tahoma"/>
              </a:rPr>
              <a:t>cambio. </a:t>
            </a:r>
            <a:br>
              <a:rPr lang="es-ES" sz="6050" b="1" spc="90" dirty="0">
                <a:latin typeface="Tahoma"/>
                <a:cs typeface="Tahoma"/>
              </a:rPr>
            </a:br>
            <a:r>
              <a:rPr sz="6050" spc="-45" dirty="0"/>
              <a:t>Es</a:t>
            </a:r>
            <a:r>
              <a:rPr sz="6050" spc="-555" dirty="0"/>
              <a:t> </a:t>
            </a:r>
            <a:r>
              <a:rPr sz="6050" spc="-35" dirty="0"/>
              <a:t>el</a:t>
            </a:r>
            <a:r>
              <a:rPr sz="6050" spc="-555" dirty="0"/>
              <a:t> </a:t>
            </a:r>
            <a:r>
              <a:rPr sz="6050" spc="210" dirty="0"/>
              <a:t>momento</a:t>
            </a:r>
            <a:r>
              <a:rPr sz="6050" spc="-550" dirty="0"/>
              <a:t> </a:t>
            </a:r>
            <a:r>
              <a:rPr sz="6050" spc="145" dirty="0"/>
              <a:t>de</a:t>
            </a:r>
            <a:r>
              <a:rPr sz="6050" spc="-555" dirty="0"/>
              <a:t> </a:t>
            </a:r>
            <a:r>
              <a:rPr sz="6050" b="1" spc="-10" dirty="0">
                <a:latin typeface="Tahoma"/>
                <a:cs typeface="Tahoma"/>
              </a:rPr>
              <a:t>construir </a:t>
            </a:r>
            <a:r>
              <a:rPr sz="6050" b="1" spc="140" dirty="0">
                <a:latin typeface="Tahoma"/>
                <a:cs typeface="Tahoma"/>
              </a:rPr>
              <a:t>desde</a:t>
            </a:r>
            <a:r>
              <a:rPr sz="6050" b="1" spc="-195" dirty="0">
                <a:latin typeface="Tahoma"/>
                <a:cs typeface="Tahoma"/>
              </a:rPr>
              <a:t> </a:t>
            </a:r>
            <a:r>
              <a:rPr sz="6050" b="1" dirty="0">
                <a:latin typeface="Tahoma"/>
                <a:cs typeface="Tahoma"/>
              </a:rPr>
              <a:t>la</a:t>
            </a:r>
            <a:r>
              <a:rPr sz="6050" b="1" spc="-190" dirty="0">
                <a:latin typeface="Tahoma"/>
                <a:cs typeface="Tahoma"/>
              </a:rPr>
              <a:t> </a:t>
            </a:r>
            <a:r>
              <a:rPr sz="6050" b="1" spc="114" dirty="0">
                <a:latin typeface="Tahoma"/>
                <a:cs typeface="Tahoma"/>
              </a:rPr>
              <a:t>Economía</a:t>
            </a:r>
            <a:r>
              <a:rPr sz="6050" b="1" spc="-190" dirty="0">
                <a:latin typeface="Tahoma"/>
                <a:cs typeface="Tahoma"/>
              </a:rPr>
              <a:t> </a:t>
            </a:r>
            <a:r>
              <a:rPr sz="6050" b="1" spc="-10" dirty="0">
                <a:latin typeface="Tahoma"/>
                <a:cs typeface="Tahoma"/>
              </a:rPr>
              <a:t>Social.</a:t>
            </a:r>
            <a:endParaRPr sz="6050" dirty="0">
              <a:latin typeface="Tahoma"/>
              <a:cs typeface="Tahoma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848B2882-8970-5787-3490-EAA01C5A38A4}"/>
              </a:ext>
            </a:extLst>
          </p:cNvPr>
          <p:cNvGrpSpPr/>
          <p:nvPr/>
        </p:nvGrpSpPr>
        <p:grpSpPr>
          <a:xfrm>
            <a:off x="1868170" y="8405136"/>
            <a:ext cx="13311229" cy="1024117"/>
            <a:chOff x="2538497" y="7810363"/>
            <a:chExt cx="13311229" cy="1189141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77588203-39D1-0D01-EF17-B0DE7DB0A1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2500" y="7810363"/>
              <a:ext cx="3300431" cy="1189141"/>
            </a:xfrm>
            <a:prstGeom prst="rect">
              <a:avLst/>
            </a:prstGeom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6A0E8C4F-0D79-5280-CCE4-3D1389ED6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9296" y="8010809"/>
              <a:ext cx="3300430" cy="788247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6E2C9E48-98F8-4389-99FF-01CE8A44CA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8497" y="7810363"/>
              <a:ext cx="2724256" cy="830898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E6AE0B87-099C-E7CF-6D9A-10E4BFB334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145" y="389725"/>
            <a:ext cx="2395520" cy="131461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22D0C15B-A396-161B-0260-B7AB8FF2D4DB}"/>
              </a:ext>
            </a:extLst>
          </p:cNvPr>
          <p:cNvSpPr txBox="1"/>
          <p:nvPr/>
        </p:nvSpPr>
        <p:spPr>
          <a:xfrm>
            <a:off x="7496175" y="6362169"/>
            <a:ext cx="8299450" cy="11054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96155" marR="5080" indent="-714375">
              <a:lnSpc>
                <a:spcPct val="100000"/>
              </a:lnSpc>
            </a:pPr>
            <a:r>
              <a:rPr lang="es-ES" sz="20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“Solos</a:t>
            </a:r>
            <a:r>
              <a:rPr lang="es-ES" sz="2000" b="1" spc="-4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ES" sz="20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llegamos</a:t>
            </a:r>
            <a:r>
              <a:rPr lang="es-ES" sz="2000" b="1" spc="-3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ES" sz="20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más</a:t>
            </a:r>
            <a:r>
              <a:rPr lang="es-ES" sz="2000" b="1" spc="-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ES" sz="20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rápido,</a:t>
            </a:r>
            <a:r>
              <a:rPr lang="es-ES" sz="2000" b="1" spc="-3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ES" sz="2000" b="1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juntos </a:t>
            </a:r>
            <a:r>
              <a:rPr lang="es-ES" sz="20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llegamos</a:t>
            </a:r>
            <a:r>
              <a:rPr lang="es-ES" sz="2000" b="1" spc="-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ES" sz="20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más</a:t>
            </a:r>
            <a:r>
              <a:rPr lang="es-ES" sz="2000" b="1" spc="-1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ES" sz="2000" b="1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lejos”</a:t>
            </a:r>
            <a:endParaRPr lang="es-ES" sz="20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R="137795" algn="r">
              <a:lnSpc>
                <a:spcPct val="100000"/>
              </a:lnSpc>
              <a:spcBef>
                <a:spcPts val="700"/>
              </a:spcBef>
            </a:pPr>
            <a:r>
              <a:rPr lang="es-ES" sz="20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Proverbio</a:t>
            </a:r>
            <a:r>
              <a:rPr lang="es-ES" sz="2000" i="1" spc="-4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ES" sz="2000" i="1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Africano</a:t>
            </a:r>
            <a:endParaRPr lang="es-ES" sz="20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284200" y="3984650"/>
            <a:ext cx="4064000" cy="764540"/>
          </a:xfrm>
          <a:custGeom>
            <a:avLst/>
            <a:gdLst/>
            <a:ahLst/>
            <a:cxnLst/>
            <a:rect l="l" t="t" r="r" b="b"/>
            <a:pathLst>
              <a:path w="4064000" h="764539">
                <a:moveTo>
                  <a:pt x="4064000" y="0"/>
                </a:moveTo>
                <a:lnTo>
                  <a:pt x="0" y="0"/>
                </a:lnTo>
                <a:lnTo>
                  <a:pt x="0" y="764387"/>
                </a:lnTo>
                <a:lnTo>
                  <a:pt x="4064000" y="764387"/>
                </a:lnTo>
                <a:lnTo>
                  <a:pt x="4064000" y="0"/>
                </a:lnTo>
                <a:close/>
              </a:path>
            </a:pathLst>
          </a:custGeom>
          <a:solidFill>
            <a:srgbClr val="E28A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284200" y="2849702"/>
            <a:ext cx="4064000" cy="764540"/>
          </a:xfrm>
          <a:custGeom>
            <a:avLst/>
            <a:gdLst/>
            <a:ahLst/>
            <a:cxnLst/>
            <a:rect l="l" t="t" r="r" b="b"/>
            <a:pathLst>
              <a:path w="4064000" h="764539">
                <a:moveTo>
                  <a:pt x="4064000" y="0"/>
                </a:moveTo>
                <a:lnTo>
                  <a:pt x="0" y="0"/>
                </a:lnTo>
                <a:lnTo>
                  <a:pt x="0" y="764451"/>
                </a:lnTo>
                <a:lnTo>
                  <a:pt x="4064000" y="764451"/>
                </a:lnTo>
                <a:lnTo>
                  <a:pt x="4064000" y="0"/>
                </a:lnTo>
                <a:close/>
              </a:path>
            </a:pathLst>
          </a:custGeom>
          <a:solidFill>
            <a:srgbClr val="E28A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284200" y="2133600"/>
            <a:ext cx="4064000" cy="382270"/>
          </a:xfrm>
          <a:custGeom>
            <a:avLst/>
            <a:gdLst/>
            <a:ahLst/>
            <a:cxnLst/>
            <a:rect l="l" t="t" r="r" b="b"/>
            <a:pathLst>
              <a:path w="4064000" h="382269">
                <a:moveTo>
                  <a:pt x="4064000" y="0"/>
                </a:moveTo>
                <a:lnTo>
                  <a:pt x="0" y="0"/>
                </a:lnTo>
                <a:lnTo>
                  <a:pt x="0" y="382193"/>
                </a:lnTo>
                <a:lnTo>
                  <a:pt x="4064000" y="382193"/>
                </a:lnTo>
                <a:lnTo>
                  <a:pt x="4064000" y="0"/>
                </a:lnTo>
                <a:close/>
              </a:path>
            </a:pathLst>
          </a:custGeom>
          <a:solidFill>
            <a:srgbClr val="E28A0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30677" y="2849702"/>
            <a:ext cx="6549250" cy="4636566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258092" y="6417248"/>
            <a:ext cx="1099820" cy="1099820"/>
            <a:chOff x="1238872" y="7669161"/>
            <a:chExt cx="1099820" cy="1099820"/>
          </a:xfrm>
        </p:grpSpPr>
        <p:sp>
          <p:nvSpPr>
            <p:cNvPr id="9" name="object 9"/>
            <p:cNvSpPr/>
            <p:nvPr/>
          </p:nvSpPr>
          <p:spPr>
            <a:xfrm>
              <a:off x="1238872" y="7669161"/>
              <a:ext cx="1099820" cy="1099820"/>
            </a:xfrm>
            <a:custGeom>
              <a:avLst/>
              <a:gdLst/>
              <a:ahLst/>
              <a:cxnLst/>
              <a:rect l="l" t="t" r="r" b="b"/>
              <a:pathLst>
                <a:path w="1099820" h="1099820">
                  <a:moveTo>
                    <a:pt x="549706" y="0"/>
                  </a:moveTo>
                  <a:lnTo>
                    <a:pt x="502276" y="2017"/>
                  </a:lnTo>
                  <a:lnTo>
                    <a:pt x="455965" y="7961"/>
                  </a:lnTo>
                  <a:lnTo>
                    <a:pt x="410940" y="17664"/>
                  </a:lnTo>
                  <a:lnTo>
                    <a:pt x="367366" y="30964"/>
                  </a:lnTo>
                  <a:lnTo>
                    <a:pt x="325407" y="47693"/>
                  </a:lnTo>
                  <a:lnTo>
                    <a:pt x="285228" y="67689"/>
                  </a:lnTo>
                  <a:lnTo>
                    <a:pt x="246995" y="90784"/>
                  </a:lnTo>
                  <a:lnTo>
                    <a:pt x="210872" y="116816"/>
                  </a:lnTo>
                  <a:lnTo>
                    <a:pt x="177024" y="145617"/>
                  </a:lnTo>
                  <a:lnTo>
                    <a:pt x="145617" y="177024"/>
                  </a:lnTo>
                  <a:lnTo>
                    <a:pt x="116816" y="210872"/>
                  </a:lnTo>
                  <a:lnTo>
                    <a:pt x="90784" y="246995"/>
                  </a:lnTo>
                  <a:lnTo>
                    <a:pt x="67689" y="285228"/>
                  </a:lnTo>
                  <a:lnTo>
                    <a:pt x="47693" y="325407"/>
                  </a:lnTo>
                  <a:lnTo>
                    <a:pt x="30964" y="367366"/>
                  </a:lnTo>
                  <a:lnTo>
                    <a:pt x="17664" y="410940"/>
                  </a:lnTo>
                  <a:lnTo>
                    <a:pt x="7961" y="455965"/>
                  </a:lnTo>
                  <a:lnTo>
                    <a:pt x="2017" y="502276"/>
                  </a:lnTo>
                  <a:lnTo>
                    <a:pt x="0" y="549706"/>
                  </a:lnTo>
                  <a:lnTo>
                    <a:pt x="2017" y="597135"/>
                  </a:lnTo>
                  <a:lnTo>
                    <a:pt x="7961" y="643444"/>
                  </a:lnTo>
                  <a:lnTo>
                    <a:pt x="17664" y="688467"/>
                  </a:lnTo>
                  <a:lnTo>
                    <a:pt x="30964" y="732040"/>
                  </a:lnTo>
                  <a:lnTo>
                    <a:pt x="47693" y="773998"/>
                  </a:lnTo>
                  <a:lnTo>
                    <a:pt x="67689" y="814176"/>
                  </a:lnTo>
                  <a:lnTo>
                    <a:pt x="90784" y="852408"/>
                  </a:lnTo>
                  <a:lnTo>
                    <a:pt x="116816" y="888531"/>
                  </a:lnTo>
                  <a:lnTo>
                    <a:pt x="145617" y="922378"/>
                  </a:lnTo>
                  <a:lnTo>
                    <a:pt x="177024" y="953784"/>
                  </a:lnTo>
                  <a:lnTo>
                    <a:pt x="210872" y="982585"/>
                  </a:lnTo>
                  <a:lnTo>
                    <a:pt x="246995" y="1008616"/>
                  </a:lnTo>
                  <a:lnTo>
                    <a:pt x="285228" y="1031712"/>
                  </a:lnTo>
                  <a:lnTo>
                    <a:pt x="325407" y="1051707"/>
                  </a:lnTo>
                  <a:lnTo>
                    <a:pt x="367366" y="1068436"/>
                  </a:lnTo>
                  <a:lnTo>
                    <a:pt x="410940" y="1081736"/>
                  </a:lnTo>
                  <a:lnTo>
                    <a:pt x="455965" y="1091439"/>
                  </a:lnTo>
                  <a:lnTo>
                    <a:pt x="502276" y="1097383"/>
                  </a:lnTo>
                  <a:lnTo>
                    <a:pt x="549706" y="1099400"/>
                  </a:lnTo>
                  <a:lnTo>
                    <a:pt x="597137" y="1097383"/>
                  </a:lnTo>
                  <a:lnTo>
                    <a:pt x="643447" y="1091439"/>
                  </a:lnTo>
                  <a:lnTo>
                    <a:pt x="688472" y="1081736"/>
                  </a:lnTo>
                  <a:lnTo>
                    <a:pt x="732047" y="1068436"/>
                  </a:lnTo>
                  <a:lnTo>
                    <a:pt x="774006" y="1051707"/>
                  </a:lnTo>
                  <a:lnTo>
                    <a:pt x="814185" y="1031712"/>
                  </a:lnTo>
                  <a:lnTo>
                    <a:pt x="852418" y="1008616"/>
                  </a:lnTo>
                  <a:lnTo>
                    <a:pt x="888541" y="982585"/>
                  </a:lnTo>
                  <a:lnTo>
                    <a:pt x="922388" y="953784"/>
                  </a:lnTo>
                  <a:lnTo>
                    <a:pt x="953795" y="922378"/>
                  </a:lnTo>
                  <a:lnTo>
                    <a:pt x="982597" y="888531"/>
                  </a:lnTo>
                  <a:lnTo>
                    <a:pt x="1008628" y="852408"/>
                  </a:lnTo>
                  <a:lnTo>
                    <a:pt x="1031724" y="814176"/>
                  </a:lnTo>
                  <a:lnTo>
                    <a:pt x="1051719" y="773998"/>
                  </a:lnTo>
                  <a:lnTo>
                    <a:pt x="1068449" y="732040"/>
                  </a:lnTo>
                  <a:lnTo>
                    <a:pt x="1081748" y="688467"/>
                  </a:lnTo>
                  <a:lnTo>
                    <a:pt x="1091452" y="643444"/>
                  </a:lnTo>
                  <a:lnTo>
                    <a:pt x="1097395" y="597135"/>
                  </a:lnTo>
                  <a:lnTo>
                    <a:pt x="1099413" y="549706"/>
                  </a:lnTo>
                  <a:lnTo>
                    <a:pt x="1097395" y="502276"/>
                  </a:lnTo>
                  <a:lnTo>
                    <a:pt x="1091452" y="455965"/>
                  </a:lnTo>
                  <a:lnTo>
                    <a:pt x="1081748" y="410940"/>
                  </a:lnTo>
                  <a:lnTo>
                    <a:pt x="1068449" y="367366"/>
                  </a:lnTo>
                  <a:lnTo>
                    <a:pt x="1051719" y="325407"/>
                  </a:lnTo>
                  <a:lnTo>
                    <a:pt x="1031724" y="285228"/>
                  </a:lnTo>
                  <a:lnTo>
                    <a:pt x="1008628" y="246995"/>
                  </a:lnTo>
                  <a:lnTo>
                    <a:pt x="982597" y="210872"/>
                  </a:lnTo>
                  <a:lnTo>
                    <a:pt x="953795" y="177024"/>
                  </a:lnTo>
                  <a:lnTo>
                    <a:pt x="922388" y="145617"/>
                  </a:lnTo>
                  <a:lnTo>
                    <a:pt x="888541" y="116816"/>
                  </a:lnTo>
                  <a:lnTo>
                    <a:pt x="852418" y="90784"/>
                  </a:lnTo>
                  <a:lnTo>
                    <a:pt x="814185" y="67689"/>
                  </a:lnTo>
                  <a:lnTo>
                    <a:pt x="774006" y="47693"/>
                  </a:lnTo>
                  <a:lnTo>
                    <a:pt x="732047" y="30964"/>
                  </a:lnTo>
                  <a:lnTo>
                    <a:pt x="688472" y="17664"/>
                  </a:lnTo>
                  <a:lnTo>
                    <a:pt x="643447" y="7961"/>
                  </a:lnTo>
                  <a:lnTo>
                    <a:pt x="597137" y="2017"/>
                  </a:lnTo>
                  <a:lnTo>
                    <a:pt x="549706" y="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94383" y="7971498"/>
              <a:ext cx="600710" cy="493395"/>
            </a:xfrm>
            <a:custGeom>
              <a:avLst/>
              <a:gdLst/>
              <a:ahLst/>
              <a:cxnLst/>
              <a:rect l="l" t="t" r="r" b="b"/>
              <a:pathLst>
                <a:path w="600710" h="493395">
                  <a:moveTo>
                    <a:pt x="426141" y="0"/>
                  </a:moveTo>
                  <a:lnTo>
                    <a:pt x="386435" y="4636"/>
                  </a:lnTo>
                  <a:lnTo>
                    <a:pt x="350402" y="21174"/>
                  </a:lnTo>
                  <a:lnTo>
                    <a:pt x="320967" y="47814"/>
                  </a:lnTo>
                  <a:lnTo>
                    <a:pt x="300585" y="83551"/>
                  </a:lnTo>
                  <a:lnTo>
                    <a:pt x="293371" y="122451"/>
                  </a:lnTo>
                  <a:lnTo>
                    <a:pt x="293791" y="135348"/>
                  </a:lnTo>
                  <a:lnTo>
                    <a:pt x="295655" y="151218"/>
                  </a:lnTo>
                  <a:lnTo>
                    <a:pt x="295402" y="151612"/>
                  </a:lnTo>
                  <a:lnTo>
                    <a:pt x="244820" y="142060"/>
                  </a:lnTo>
                  <a:lnTo>
                    <a:pt x="199628" y="128914"/>
                  </a:lnTo>
                  <a:lnTo>
                    <a:pt x="157167" y="111232"/>
                  </a:lnTo>
                  <a:lnTo>
                    <a:pt x="117397" y="88466"/>
                  </a:lnTo>
                  <a:lnTo>
                    <a:pt x="80279" y="60067"/>
                  </a:lnTo>
                  <a:lnTo>
                    <a:pt x="45770" y="25488"/>
                  </a:lnTo>
                  <a:lnTo>
                    <a:pt x="42887" y="22211"/>
                  </a:lnTo>
                  <a:lnTo>
                    <a:pt x="41325" y="22211"/>
                  </a:lnTo>
                  <a:lnTo>
                    <a:pt x="38963" y="25742"/>
                  </a:lnTo>
                  <a:lnTo>
                    <a:pt x="24927" y="62410"/>
                  </a:lnTo>
                  <a:lnTo>
                    <a:pt x="25115" y="103177"/>
                  </a:lnTo>
                  <a:lnTo>
                    <a:pt x="37565" y="142224"/>
                  </a:lnTo>
                  <a:lnTo>
                    <a:pt x="60312" y="173735"/>
                  </a:lnTo>
                  <a:lnTo>
                    <a:pt x="70129" y="182917"/>
                  </a:lnTo>
                  <a:lnTo>
                    <a:pt x="75488" y="187095"/>
                  </a:lnTo>
                  <a:lnTo>
                    <a:pt x="70245" y="186740"/>
                  </a:lnTo>
                  <a:lnTo>
                    <a:pt x="59001" y="184739"/>
                  </a:lnTo>
                  <a:lnTo>
                    <a:pt x="44084" y="180577"/>
                  </a:lnTo>
                  <a:lnTo>
                    <a:pt x="27825" y="173735"/>
                  </a:lnTo>
                  <a:lnTo>
                    <a:pt x="24942" y="171919"/>
                  </a:lnTo>
                  <a:lnTo>
                    <a:pt x="23495" y="172960"/>
                  </a:lnTo>
                  <a:lnTo>
                    <a:pt x="32681" y="222548"/>
                  </a:lnTo>
                  <a:lnTo>
                    <a:pt x="72998" y="275059"/>
                  </a:lnTo>
                  <a:lnTo>
                    <a:pt x="107061" y="293445"/>
                  </a:lnTo>
                  <a:lnTo>
                    <a:pt x="117932" y="296201"/>
                  </a:lnTo>
                  <a:lnTo>
                    <a:pt x="110447" y="297611"/>
                  </a:lnTo>
                  <a:lnTo>
                    <a:pt x="101238" y="298509"/>
                  </a:lnTo>
                  <a:lnTo>
                    <a:pt x="88685" y="298612"/>
                  </a:lnTo>
                  <a:lnTo>
                    <a:pt x="71170" y="297636"/>
                  </a:lnTo>
                  <a:lnTo>
                    <a:pt x="67767" y="296988"/>
                  </a:lnTo>
                  <a:lnTo>
                    <a:pt x="66471" y="298690"/>
                  </a:lnTo>
                  <a:lnTo>
                    <a:pt x="87113" y="337129"/>
                  </a:lnTo>
                  <a:lnTo>
                    <a:pt x="139506" y="375231"/>
                  </a:lnTo>
                  <a:lnTo>
                    <a:pt x="170446" y="384987"/>
                  </a:lnTo>
                  <a:lnTo>
                    <a:pt x="174904" y="384987"/>
                  </a:lnTo>
                  <a:lnTo>
                    <a:pt x="179362" y="386041"/>
                  </a:lnTo>
                  <a:lnTo>
                    <a:pt x="179095" y="386435"/>
                  </a:lnTo>
                  <a:lnTo>
                    <a:pt x="178828" y="386435"/>
                  </a:lnTo>
                  <a:lnTo>
                    <a:pt x="165942" y="398601"/>
                  </a:lnTo>
                  <a:lnTo>
                    <a:pt x="127939" y="416560"/>
                  </a:lnTo>
                  <a:lnTo>
                    <a:pt x="86725" y="429666"/>
                  </a:lnTo>
                  <a:lnTo>
                    <a:pt x="35417" y="436393"/>
                  </a:lnTo>
                  <a:lnTo>
                    <a:pt x="9613" y="435418"/>
                  </a:lnTo>
                  <a:lnTo>
                    <a:pt x="4140" y="434606"/>
                  </a:lnTo>
                  <a:lnTo>
                    <a:pt x="2984" y="434669"/>
                  </a:lnTo>
                  <a:lnTo>
                    <a:pt x="40769" y="459851"/>
                  </a:lnTo>
                  <a:lnTo>
                    <a:pt x="92392" y="478903"/>
                  </a:lnTo>
                  <a:lnTo>
                    <a:pt x="138893" y="488813"/>
                  </a:lnTo>
                  <a:lnTo>
                    <a:pt x="186125" y="493135"/>
                  </a:lnTo>
                  <a:lnTo>
                    <a:pt x="233366" y="491776"/>
                  </a:lnTo>
                  <a:lnTo>
                    <a:pt x="279898" y="484645"/>
                  </a:lnTo>
                  <a:lnTo>
                    <a:pt x="325000" y="471650"/>
                  </a:lnTo>
                  <a:lnTo>
                    <a:pt x="367951" y="452698"/>
                  </a:lnTo>
                  <a:lnTo>
                    <a:pt x="408033" y="427698"/>
                  </a:lnTo>
                  <a:lnTo>
                    <a:pt x="444525" y="396556"/>
                  </a:lnTo>
                  <a:lnTo>
                    <a:pt x="476800" y="358569"/>
                  </a:lnTo>
                  <a:lnTo>
                    <a:pt x="501864" y="316801"/>
                  </a:lnTo>
                  <a:lnTo>
                    <a:pt x="520315" y="272006"/>
                  </a:lnTo>
                  <a:lnTo>
                    <a:pt x="532753" y="224936"/>
                  </a:lnTo>
                  <a:lnTo>
                    <a:pt x="539777" y="176345"/>
                  </a:lnTo>
                  <a:lnTo>
                    <a:pt x="541985" y="126986"/>
                  </a:lnTo>
                  <a:lnTo>
                    <a:pt x="541985" y="123113"/>
                  </a:lnTo>
                  <a:lnTo>
                    <a:pt x="546569" y="120966"/>
                  </a:lnTo>
                  <a:lnTo>
                    <a:pt x="586447" y="82840"/>
                  </a:lnTo>
                  <a:lnTo>
                    <a:pt x="600379" y="57428"/>
                  </a:lnTo>
                  <a:lnTo>
                    <a:pt x="600354" y="57898"/>
                  </a:lnTo>
                  <a:lnTo>
                    <a:pt x="597916" y="59016"/>
                  </a:lnTo>
                  <a:lnTo>
                    <a:pt x="583299" y="64865"/>
                  </a:lnTo>
                  <a:lnTo>
                    <a:pt x="568163" y="69596"/>
                  </a:lnTo>
                  <a:lnTo>
                    <a:pt x="552746" y="73359"/>
                  </a:lnTo>
                  <a:lnTo>
                    <a:pt x="537286" y="76301"/>
                  </a:lnTo>
                  <a:lnTo>
                    <a:pt x="545251" y="72485"/>
                  </a:lnTo>
                  <a:lnTo>
                    <a:pt x="553694" y="65153"/>
                  </a:lnTo>
                  <a:lnTo>
                    <a:pt x="578910" y="32465"/>
                  </a:lnTo>
                  <a:lnTo>
                    <a:pt x="588136" y="10819"/>
                  </a:lnTo>
                  <a:lnTo>
                    <a:pt x="587082" y="10032"/>
                  </a:lnTo>
                  <a:lnTo>
                    <a:pt x="585774" y="9511"/>
                  </a:lnTo>
                  <a:lnTo>
                    <a:pt x="583882" y="10286"/>
                  </a:lnTo>
                  <a:lnTo>
                    <a:pt x="566521" y="18885"/>
                  </a:lnTo>
                  <a:lnTo>
                    <a:pt x="548797" y="26288"/>
                  </a:lnTo>
                  <a:lnTo>
                    <a:pt x="530641" y="32567"/>
                  </a:lnTo>
                  <a:lnTo>
                    <a:pt x="509892" y="38315"/>
                  </a:lnTo>
                  <a:lnTo>
                    <a:pt x="508342" y="37794"/>
                  </a:lnTo>
                  <a:lnTo>
                    <a:pt x="502970" y="31889"/>
                  </a:lnTo>
                  <a:lnTo>
                    <a:pt x="492631" y="23652"/>
                  </a:lnTo>
                  <a:lnTo>
                    <a:pt x="453015" y="4316"/>
                  </a:lnTo>
                  <a:lnTo>
                    <a:pt x="439700" y="1404"/>
                  </a:lnTo>
                  <a:lnTo>
                    <a:pt x="4261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846259" y="6417248"/>
            <a:ext cx="1099820" cy="1099820"/>
            <a:chOff x="2745651" y="7669174"/>
            <a:chExt cx="1099820" cy="109982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45651" y="7669174"/>
              <a:ext cx="1099413" cy="10994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28212" y="8010906"/>
              <a:ext cx="75565" cy="755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973095" y="7895831"/>
              <a:ext cx="644525" cy="645160"/>
            </a:xfrm>
            <a:custGeom>
              <a:avLst/>
              <a:gdLst/>
              <a:ahLst/>
              <a:cxnLst/>
              <a:rect l="l" t="t" r="r" b="b"/>
              <a:pathLst>
                <a:path w="644525" h="645159">
                  <a:moveTo>
                    <a:pt x="483641" y="322275"/>
                  </a:moveTo>
                  <a:lnTo>
                    <a:pt x="475526" y="272161"/>
                  </a:lnTo>
                  <a:lnTo>
                    <a:pt x="452970" y="228612"/>
                  </a:lnTo>
                  <a:lnTo>
                    <a:pt x="444969" y="220599"/>
                  </a:lnTo>
                  <a:lnTo>
                    <a:pt x="426580" y="202209"/>
                  </a:lnTo>
                  <a:lnTo>
                    <a:pt x="426580" y="322275"/>
                  </a:lnTo>
                  <a:lnTo>
                    <a:pt x="418566" y="361810"/>
                  </a:lnTo>
                  <a:lnTo>
                    <a:pt x="396760" y="394131"/>
                  </a:lnTo>
                  <a:lnTo>
                    <a:pt x="364375" y="415950"/>
                  </a:lnTo>
                  <a:lnTo>
                    <a:pt x="324904" y="423938"/>
                  </a:lnTo>
                  <a:lnTo>
                    <a:pt x="285419" y="415950"/>
                  </a:lnTo>
                  <a:lnTo>
                    <a:pt x="253034" y="394131"/>
                  </a:lnTo>
                  <a:lnTo>
                    <a:pt x="231228" y="361810"/>
                  </a:lnTo>
                  <a:lnTo>
                    <a:pt x="223227" y="322275"/>
                  </a:lnTo>
                  <a:lnTo>
                    <a:pt x="231228" y="282740"/>
                  </a:lnTo>
                  <a:lnTo>
                    <a:pt x="253034" y="250418"/>
                  </a:lnTo>
                  <a:lnTo>
                    <a:pt x="285356" y="228612"/>
                  </a:lnTo>
                  <a:lnTo>
                    <a:pt x="324904" y="220599"/>
                  </a:lnTo>
                  <a:lnTo>
                    <a:pt x="364439" y="228612"/>
                  </a:lnTo>
                  <a:lnTo>
                    <a:pt x="396760" y="250418"/>
                  </a:lnTo>
                  <a:lnTo>
                    <a:pt x="418566" y="282740"/>
                  </a:lnTo>
                  <a:lnTo>
                    <a:pt x="426580" y="322275"/>
                  </a:lnTo>
                  <a:lnTo>
                    <a:pt x="426580" y="202209"/>
                  </a:lnTo>
                  <a:lnTo>
                    <a:pt x="418579" y="194208"/>
                  </a:lnTo>
                  <a:lnTo>
                    <a:pt x="375018" y="171653"/>
                  </a:lnTo>
                  <a:lnTo>
                    <a:pt x="324904" y="163537"/>
                  </a:lnTo>
                  <a:lnTo>
                    <a:pt x="274777" y="171653"/>
                  </a:lnTo>
                  <a:lnTo>
                    <a:pt x="231216" y="194208"/>
                  </a:lnTo>
                  <a:lnTo>
                    <a:pt x="196824" y="228612"/>
                  </a:lnTo>
                  <a:lnTo>
                    <a:pt x="174269" y="272161"/>
                  </a:lnTo>
                  <a:lnTo>
                    <a:pt x="166166" y="322275"/>
                  </a:lnTo>
                  <a:lnTo>
                    <a:pt x="174269" y="372389"/>
                  </a:lnTo>
                  <a:lnTo>
                    <a:pt x="196837" y="415950"/>
                  </a:lnTo>
                  <a:lnTo>
                    <a:pt x="231216" y="450329"/>
                  </a:lnTo>
                  <a:lnTo>
                    <a:pt x="274777" y="472884"/>
                  </a:lnTo>
                  <a:lnTo>
                    <a:pt x="324904" y="480987"/>
                  </a:lnTo>
                  <a:lnTo>
                    <a:pt x="375018" y="472884"/>
                  </a:lnTo>
                  <a:lnTo>
                    <a:pt x="418579" y="450329"/>
                  </a:lnTo>
                  <a:lnTo>
                    <a:pt x="444969" y="423938"/>
                  </a:lnTo>
                  <a:lnTo>
                    <a:pt x="452958" y="415950"/>
                  </a:lnTo>
                  <a:lnTo>
                    <a:pt x="475526" y="372389"/>
                  </a:lnTo>
                  <a:lnTo>
                    <a:pt x="483641" y="322275"/>
                  </a:lnTo>
                  <a:close/>
                </a:path>
                <a:path w="644525" h="645159">
                  <a:moveTo>
                    <a:pt x="644525" y="193598"/>
                  </a:moveTo>
                  <a:lnTo>
                    <a:pt x="639394" y="149263"/>
                  </a:lnTo>
                  <a:lnTo>
                    <a:pt x="624814" y="108534"/>
                  </a:lnTo>
                  <a:lnTo>
                    <a:pt x="601929" y="72593"/>
                  </a:lnTo>
                  <a:lnTo>
                    <a:pt x="583882" y="54546"/>
                  </a:lnTo>
                  <a:lnTo>
                    <a:pt x="583882" y="193598"/>
                  </a:lnTo>
                  <a:lnTo>
                    <a:pt x="583882" y="450926"/>
                  </a:lnTo>
                  <a:lnTo>
                    <a:pt x="577088" y="492925"/>
                  </a:lnTo>
                  <a:lnTo>
                    <a:pt x="558190" y="529412"/>
                  </a:lnTo>
                  <a:lnTo>
                    <a:pt x="529386" y="558215"/>
                  </a:lnTo>
                  <a:lnTo>
                    <a:pt x="492899" y="577113"/>
                  </a:lnTo>
                  <a:lnTo>
                    <a:pt x="450913" y="583895"/>
                  </a:lnTo>
                  <a:lnTo>
                    <a:pt x="193598" y="583895"/>
                  </a:lnTo>
                  <a:lnTo>
                    <a:pt x="151612" y="577113"/>
                  </a:lnTo>
                  <a:lnTo>
                    <a:pt x="115112" y="558215"/>
                  </a:lnTo>
                  <a:lnTo>
                    <a:pt x="86309" y="529412"/>
                  </a:lnTo>
                  <a:lnTo>
                    <a:pt x="67411" y="492925"/>
                  </a:lnTo>
                  <a:lnTo>
                    <a:pt x="60629" y="450926"/>
                  </a:lnTo>
                  <a:lnTo>
                    <a:pt x="60629" y="193598"/>
                  </a:lnTo>
                  <a:lnTo>
                    <a:pt x="67411" y="151625"/>
                  </a:lnTo>
                  <a:lnTo>
                    <a:pt x="86309" y="115125"/>
                  </a:lnTo>
                  <a:lnTo>
                    <a:pt x="115112" y="86334"/>
                  </a:lnTo>
                  <a:lnTo>
                    <a:pt x="151612" y="67437"/>
                  </a:lnTo>
                  <a:lnTo>
                    <a:pt x="193598" y="60642"/>
                  </a:lnTo>
                  <a:lnTo>
                    <a:pt x="450913" y="60642"/>
                  </a:lnTo>
                  <a:lnTo>
                    <a:pt x="492899" y="67437"/>
                  </a:lnTo>
                  <a:lnTo>
                    <a:pt x="529386" y="86334"/>
                  </a:lnTo>
                  <a:lnTo>
                    <a:pt x="558190" y="115125"/>
                  </a:lnTo>
                  <a:lnTo>
                    <a:pt x="577088" y="151625"/>
                  </a:lnTo>
                  <a:lnTo>
                    <a:pt x="583882" y="193598"/>
                  </a:lnTo>
                  <a:lnTo>
                    <a:pt x="583882" y="54546"/>
                  </a:lnTo>
                  <a:lnTo>
                    <a:pt x="571931" y="42595"/>
                  </a:lnTo>
                  <a:lnTo>
                    <a:pt x="535978" y="19710"/>
                  </a:lnTo>
                  <a:lnTo>
                    <a:pt x="495249" y="5130"/>
                  </a:lnTo>
                  <a:lnTo>
                    <a:pt x="450913" y="0"/>
                  </a:lnTo>
                  <a:lnTo>
                    <a:pt x="193598" y="0"/>
                  </a:lnTo>
                  <a:lnTo>
                    <a:pt x="149250" y="5130"/>
                  </a:lnTo>
                  <a:lnTo>
                    <a:pt x="108521" y="19710"/>
                  </a:lnTo>
                  <a:lnTo>
                    <a:pt x="72580" y="42595"/>
                  </a:lnTo>
                  <a:lnTo>
                    <a:pt x="42583" y="72593"/>
                  </a:lnTo>
                  <a:lnTo>
                    <a:pt x="19697" y="108534"/>
                  </a:lnTo>
                  <a:lnTo>
                    <a:pt x="5118" y="149263"/>
                  </a:lnTo>
                  <a:lnTo>
                    <a:pt x="0" y="193598"/>
                  </a:lnTo>
                  <a:lnTo>
                    <a:pt x="0" y="450926"/>
                  </a:lnTo>
                  <a:lnTo>
                    <a:pt x="5118" y="495274"/>
                  </a:lnTo>
                  <a:lnTo>
                    <a:pt x="19697" y="536003"/>
                  </a:lnTo>
                  <a:lnTo>
                    <a:pt x="42583" y="571957"/>
                  </a:lnTo>
                  <a:lnTo>
                    <a:pt x="72580" y="601954"/>
                  </a:lnTo>
                  <a:lnTo>
                    <a:pt x="108521" y="624840"/>
                  </a:lnTo>
                  <a:lnTo>
                    <a:pt x="149250" y="639419"/>
                  </a:lnTo>
                  <a:lnTo>
                    <a:pt x="193598" y="644537"/>
                  </a:lnTo>
                  <a:lnTo>
                    <a:pt x="450913" y="644537"/>
                  </a:lnTo>
                  <a:lnTo>
                    <a:pt x="495249" y="639419"/>
                  </a:lnTo>
                  <a:lnTo>
                    <a:pt x="535978" y="624840"/>
                  </a:lnTo>
                  <a:lnTo>
                    <a:pt x="571931" y="601954"/>
                  </a:lnTo>
                  <a:lnTo>
                    <a:pt x="589978" y="583895"/>
                  </a:lnTo>
                  <a:lnTo>
                    <a:pt x="601929" y="571957"/>
                  </a:lnTo>
                  <a:lnTo>
                    <a:pt x="624814" y="536003"/>
                  </a:lnTo>
                  <a:lnTo>
                    <a:pt x="639394" y="495274"/>
                  </a:lnTo>
                  <a:lnTo>
                    <a:pt x="644525" y="450926"/>
                  </a:lnTo>
                  <a:lnTo>
                    <a:pt x="644525" y="1935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5391695" y="6352832"/>
            <a:ext cx="1099820" cy="1099820"/>
            <a:chOff x="4448974" y="7669161"/>
            <a:chExt cx="1099820" cy="1099820"/>
          </a:xfrm>
        </p:grpSpPr>
        <p:sp>
          <p:nvSpPr>
            <p:cNvPr id="16" name="object 16"/>
            <p:cNvSpPr/>
            <p:nvPr/>
          </p:nvSpPr>
          <p:spPr>
            <a:xfrm>
              <a:off x="4448974" y="7669161"/>
              <a:ext cx="1099820" cy="1092835"/>
            </a:xfrm>
            <a:custGeom>
              <a:avLst/>
              <a:gdLst/>
              <a:ahLst/>
              <a:cxnLst/>
              <a:rect l="l" t="t" r="r" b="b"/>
              <a:pathLst>
                <a:path w="1099820" h="1092834">
                  <a:moveTo>
                    <a:pt x="549694" y="0"/>
                  </a:moveTo>
                  <a:lnTo>
                    <a:pt x="502265" y="2017"/>
                  </a:lnTo>
                  <a:lnTo>
                    <a:pt x="455956" y="7961"/>
                  </a:lnTo>
                  <a:lnTo>
                    <a:pt x="410933" y="17664"/>
                  </a:lnTo>
                  <a:lnTo>
                    <a:pt x="367360" y="30964"/>
                  </a:lnTo>
                  <a:lnTo>
                    <a:pt x="325402" y="47693"/>
                  </a:lnTo>
                  <a:lnTo>
                    <a:pt x="285224" y="67689"/>
                  </a:lnTo>
                  <a:lnTo>
                    <a:pt x="246991" y="90784"/>
                  </a:lnTo>
                  <a:lnTo>
                    <a:pt x="210869" y="116816"/>
                  </a:lnTo>
                  <a:lnTo>
                    <a:pt x="177022" y="145617"/>
                  </a:lnTo>
                  <a:lnTo>
                    <a:pt x="145616" y="177024"/>
                  </a:lnTo>
                  <a:lnTo>
                    <a:pt x="116815" y="210872"/>
                  </a:lnTo>
                  <a:lnTo>
                    <a:pt x="90784" y="246995"/>
                  </a:lnTo>
                  <a:lnTo>
                    <a:pt x="67688" y="285228"/>
                  </a:lnTo>
                  <a:lnTo>
                    <a:pt x="47693" y="325407"/>
                  </a:lnTo>
                  <a:lnTo>
                    <a:pt x="30963" y="367366"/>
                  </a:lnTo>
                  <a:lnTo>
                    <a:pt x="17664" y="410940"/>
                  </a:lnTo>
                  <a:lnTo>
                    <a:pt x="7961" y="455965"/>
                  </a:lnTo>
                  <a:lnTo>
                    <a:pt x="2017" y="502276"/>
                  </a:lnTo>
                  <a:lnTo>
                    <a:pt x="0" y="549706"/>
                  </a:lnTo>
                  <a:lnTo>
                    <a:pt x="2058" y="597609"/>
                  </a:lnTo>
                  <a:lnTo>
                    <a:pt x="8119" y="644367"/>
                  </a:lnTo>
                  <a:lnTo>
                    <a:pt x="18014" y="689810"/>
                  </a:lnTo>
                  <a:lnTo>
                    <a:pt x="31572" y="733768"/>
                  </a:lnTo>
                  <a:lnTo>
                    <a:pt x="48623" y="776071"/>
                  </a:lnTo>
                  <a:lnTo>
                    <a:pt x="68998" y="816549"/>
                  </a:lnTo>
                  <a:lnTo>
                    <a:pt x="92525" y="855032"/>
                  </a:lnTo>
                  <a:lnTo>
                    <a:pt x="119035" y="891349"/>
                  </a:lnTo>
                  <a:lnTo>
                    <a:pt x="148358" y="925332"/>
                  </a:lnTo>
                  <a:lnTo>
                    <a:pt x="180325" y="956809"/>
                  </a:lnTo>
                  <a:lnTo>
                    <a:pt x="214763" y="985611"/>
                  </a:lnTo>
                  <a:lnTo>
                    <a:pt x="251505" y="1011568"/>
                  </a:lnTo>
                  <a:lnTo>
                    <a:pt x="290380" y="1034510"/>
                  </a:lnTo>
                  <a:lnTo>
                    <a:pt x="331217" y="1054265"/>
                  </a:lnTo>
                  <a:lnTo>
                    <a:pt x="373846" y="1070666"/>
                  </a:lnTo>
                  <a:lnTo>
                    <a:pt x="418099" y="1083541"/>
                  </a:lnTo>
                  <a:lnTo>
                    <a:pt x="463804" y="1092720"/>
                  </a:lnTo>
                  <a:lnTo>
                    <a:pt x="463804" y="708609"/>
                  </a:lnTo>
                  <a:lnTo>
                    <a:pt x="324231" y="708609"/>
                  </a:lnTo>
                  <a:lnTo>
                    <a:pt x="324231" y="549706"/>
                  </a:lnTo>
                  <a:lnTo>
                    <a:pt x="463804" y="549706"/>
                  </a:lnTo>
                  <a:lnTo>
                    <a:pt x="463804" y="428599"/>
                  </a:lnTo>
                  <a:lnTo>
                    <a:pt x="468716" y="373369"/>
                  </a:lnTo>
                  <a:lnTo>
                    <a:pt x="483002" y="325945"/>
                  </a:lnTo>
                  <a:lnTo>
                    <a:pt x="505988" y="286579"/>
                  </a:lnTo>
                  <a:lnTo>
                    <a:pt x="536999" y="255523"/>
                  </a:lnTo>
                  <a:lnTo>
                    <a:pt x="575361" y="233029"/>
                  </a:lnTo>
                  <a:lnTo>
                    <a:pt x="620398" y="219347"/>
                  </a:lnTo>
                  <a:lnTo>
                    <a:pt x="671436" y="214731"/>
                  </a:lnTo>
                  <a:lnTo>
                    <a:pt x="716037" y="216408"/>
                  </a:lnTo>
                  <a:lnTo>
                    <a:pt x="755516" y="220097"/>
                  </a:lnTo>
                  <a:lnTo>
                    <a:pt x="783718" y="223786"/>
                  </a:lnTo>
                  <a:lnTo>
                    <a:pt x="794486" y="225463"/>
                  </a:lnTo>
                  <a:lnTo>
                    <a:pt x="794486" y="360743"/>
                  </a:lnTo>
                  <a:lnTo>
                    <a:pt x="725170" y="360743"/>
                  </a:lnTo>
                  <a:lnTo>
                    <a:pt x="682363" y="368042"/>
                  </a:lnTo>
                  <a:lnTo>
                    <a:pt x="654769" y="387361"/>
                  </a:lnTo>
                  <a:lnTo>
                    <a:pt x="639978" y="414830"/>
                  </a:lnTo>
                  <a:lnTo>
                    <a:pt x="635584" y="446582"/>
                  </a:lnTo>
                  <a:lnTo>
                    <a:pt x="635584" y="549706"/>
                  </a:lnTo>
                  <a:lnTo>
                    <a:pt x="788047" y="549706"/>
                  </a:lnTo>
                  <a:lnTo>
                    <a:pt x="763676" y="708609"/>
                  </a:lnTo>
                  <a:lnTo>
                    <a:pt x="635584" y="708609"/>
                  </a:lnTo>
                  <a:lnTo>
                    <a:pt x="635584" y="1092720"/>
                  </a:lnTo>
                  <a:lnTo>
                    <a:pt x="681291" y="1083541"/>
                  </a:lnTo>
                  <a:lnTo>
                    <a:pt x="725545" y="1070666"/>
                  </a:lnTo>
                  <a:lnTo>
                    <a:pt x="768176" y="1054265"/>
                  </a:lnTo>
                  <a:lnTo>
                    <a:pt x="809015" y="1034510"/>
                  </a:lnTo>
                  <a:lnTo>
                    <a:pt x="847890" y="1011568"/>
                  </a:lnTo>
                  <a:lnTo>
                    <a:pt x="884633" y="985611"/>
                  </a:lnTo>
                  <a:lnTo>
                    <a:pt x="919073" y="956809"/>
                  </a:lnTo>
                  <a:lnTo>
                    <a:pt x="951040" y="925332"/>
                  </a:lnTo>
                  <a:lnTo>
                    <a:pt x="980363" y="891349"/>
                  </a:lnTo>
                  <a:lnTo>
                    <a:pt x="1006874" y="855032"/>
                  </a:lnTo>
                  <a:lnTo>
                    <a:pt x="1030402" y="816549"/>
                  </a:lnTo>
                  <a:lnTo>
                    <a:pt x="1050776" y="776071"/>
                  </a:lnTo>
                  <a:lnTo>
                    <a:pt x="1067827" y="733768"/>
                  </a:lnTo>
                  <a:lnTo>
                    <a:pt x="1081386" y="689810"/>
                  </a:lnTo>
                  <a:lnTo>
                    <a:pt x="1091280" y="644367"/>
                  </a:lnTo>
                  <a:lnTo>
                    <a:pt x="1097342" y="597609"/>
                  </a:lnTo>
                  <a:lnTo>
                    <a:pt x="1099400" y="549706"/>
                  </a:lnTo>
                  <a:lnTo>
                    <a:pt x="1097383" y="502276"/>
                  </a:lnTo>
                  <a:lnTo>
                    <a:pt x="1091440" y="455965"/>
                  </a:lnTo>
                  <a:lnTo>
                    <a:pt x="1081736" y="410940"/>
                  </a:lnTo>
                  <a:lnTo>
                    <a:pt x="1068438" y="367366"/>
                  </a:lnTo>
                  <a:lnTo>
                    <a:pt x="1051708" y="325407"/>
                  </a:lnTo>
                  <a:lnTo>
                    <a:pt x="1031714" y="285228"/>
                  </a:lnTo>
                  <a:lnTo>
                    <a:pt x="1008619" y="246995"/>
                  </a:lnTo>
                  <a:lnTo>
                    <a:pt x="982588" y="210872"/>
                  </a:lnTo>
                  <a:lnTo>
                    <a:pt x="953787" y="177024"/>
                  </a:lnTo>
                  <a:lnTo>
                    <a:pt x="922381" y="145617"/>
                  </a:lnTo>
                  <a:lnTo>
                    <a:pt x="888534" y="116816"/>
                  </a:lnTo>
                  <a:lnTo>
                    <a:pt x="852411" y="90784"/>
                  </a:lnTo>
                  <a:lnTo>
                    <a:pt x="814178" y="67689"/>
                  </a:lnTo>
                  <a:lnTo>
                    <a:pt x="773999" y="47693"/>
                  </a:lnTo>
                  <a:lnTo>
                    <a:pt x="732039" y="30964"/>
                  </a:lnTo>
                  <a:lnTo>
                    <a:pt x="688464" y="17664"/>
                  </a:lnTo>
                  <a:lnTo>
                    <a:pt x="643438" y="7961"/>
                  </a:lnTo>
                  <a:lnTo>
                    <a:pt x="597126" y="2017"/>
                  </a:lnTo>
                  <a:lnTo>
                    <a:pt x="549694" y="0"/>
                  </a:lnTo>
                  <a:close/>
                </a:path>
              </a:pathLst>
            </a:custGeom>
            <a:solidFill>
              <a:srgbClr val="337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73205" y="7883892"/>
              <a:ext cx="470534" cy="885190"/>
            </a:xfrm>
            <a:custGeom>
              <a:avLst/>
              <a:gdLst/>
              <a:ahLst/>
              <a:cxnLst/>
              <a:rect l="l" t="t" r="r" b="b"/>
              <a:pathLst>
                <a:path w="470535" h="885190">
                  <a:moveTo>
                    <a:pt x="347205" y="0"/>
                  </a:moveTo>
                  <a:lnTo>
                    <a:pt x="296167" y="4617"/>
                  </a:lnTo>
                  <a:lnTo>
                    <a:pt x="251130" y="18299"/>
                  </a:lnTo>
                  <a:lnTo>
                    <a:pt x="212768" y="40796"/>
                  </a:lnTo>
                  <a:lnTo>
                    <a:pt x="181757" y="71853"/>
                  </a:lnTo>
                  <a:lnTo>
                    <a:pt x="158771" y="111219"/>
                  </a:lnTo>
                  <a:lnTo>
                    <a:pt x="144485" y="158641"/>
                  </a:lnTo>
                  <a:lnTo>
                    <a:pt x="139572" y="213868"/>
                  </a:lnTo>
                  <a:lnTo>
                    <a:pt x="139572" y="334975"/>
                  </a:lnTo>
                  <a:lnTo>
                    <a:pt x="0" y="334975"/>
                  </a:lnTo>
                  <a:lnTo>
                    <a:pt x="0" y="493877"/>
                  </a:lnTo>
                  <a:lnTo>
                    <a:pt x="139572" y="493877"/>
                  </a:lnTo>
                  <a:lnTo>
                    <a:pt x="139572" y="877989"/>
                  </a:lnTo>
                  <a:lnTo>
                    <a:pt x="160694" y="880886"/>
                  </a:lnTo>
                  <a:lnTo>
                    <a:pt x="182060" y="882977"/>
                  </a:lnTo>
                  <a:lnTo>
                    <a:pt x="203656" y="884243"/>
                  </a:lnTo>
                  <a:lnTo>
                    <a:pt x="225463" y="884669"/>
                  </a:lnTo>
                  <a:lnTo>
                    <a:pt x="247277" y="884243"/>
                  </a:lnTo>
                  <a:lnTo>
                    <a:pt x="268876" y="882977"/>
                  </a:lnTo>
                  <a:lnTo>
                    <a:pt x="290244" y="880886"/>
                  </a:lnTo>
                  <a:lnTo>
                    <a:pt x="311365" y="877989"/>
                  </a:lnTo>
                  <a:lnTo>
                    <a:pt x="311365" y="493877"/>
                  </a:lnTo>
                  <a:lnTo>
                    <a:pt x="439445" y="493877"/>
                  </a:lnTo>
                  <a:lnTo>
                    <a:pt x="463816" y="334975"/>
                  </a:lnTo>
                  <a:lnTo>
                    <a:pt x="311365" y="334975"/>
                  </a:lnTo>
                  <a:lnTo>
                    <a:pt x="311365" y="231851"/>
                  </a:lnTo>
                  <a:lnTo>
                    <a:pt x="315758" y="200099"/>
                  </a:lnTo>
                  <a:lnTo>
                    <a:pt x="330544" y="172629"/>
                  </a:lnTo>
                  <a:lnTo>
                    <a:pt x="358134" y="153311"/>
                  </a:lnTo>
                  <a:lnTo>
                    <a:pt x="400938" y="146011"/>
                  </a:lnTo>
                  <a:lnTo>
                    <a:pt x="470255" y="146011"/>
                  </a:lnTo>
                  <a:lnTo>
                    <a:pt x="470255" y="10731"/>
                  </a:lnTo>
                  <a:lnTo>
                    <a:pt x="432949" y="4527"/>
                  </a:lnTo>
                  <a:lnTo>
                    <a:pt x="407696" y="1341"/>
                  </a:lnTo>
                  <a:lnTo>
                    <a:pt x="382960" y="167"/>
                  </a:lnTo>
                  <a:lnTo>
                    <a:pt x="3472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7107480" y="6352832"/>
            <a:ext cx="1099820" cy="1099820"/>
            <a:chOff x="6152299" y="7669161"/>
            <a:chExt cx="1099820" cy="1099820"/>
          </a:xfrm>
        </p:grpSpPr>
        <p:sp>
          <p:nvSpPr>
            <p:cNvPr id="19" name="object 19"/>
            <p:cNvSpPr/>
            <p:nvPr/>
          </p:nvSpPr>
          <p:spPr>
            <a:xfrm>
              <a:off x="6152299" y="7669161"/>
              <a:ext cx="1099820" cy="1099820"/>
            </a:xfrm>
            <a:custGeom>
              <a:avLst/>
              <a:gdLst/>
              <a:ahLst/>
              <a:cxnLst/>
              <a:rect l="l" t="t" r="r" b="b"/>
              <a:pathLst>
                <a:path w="1099820" h="1099820">
                  <a:moveTo>
                    <a:pt x="549694" y="0"/>
                  </a:moveTo>
                  <a:lnTo>
                    <a:pt x="502263" y="2017"/>
                  </a:lnTo>
                  <a:lnTo>
                    <a:pt x="455953" y="7961"/>
                  </a:lnTo>
                  <a:lnTo>
                    <a:pt x="410929" y="17664"/>
                  </a:lnTo>
                  <a:lnTo>
                    <a:pt x="367355" y="30964"/>
                  </a:lnTo>
                  <a:lnTo>
                    <a:pt x="325396" y="47693"/>
                  </a:lnTo>
                  <a:lnTo>
                    <a:pt x="285218" y="67689"/>
                  </a:lnTo>
                  <a:lnTo>
                    <a:pt x="246986" y="90784"/>
                  </a:lnTo>
                  <a:lnTo>
                    <a:pt x="210864" y="116816"/>
                  </a:lnTo>
                  <a:lnTo>
                    <a:pt x="177017" y="145617"/>
                  </a:lnTo>
                  <a:lnTo>
                    <a:pt x="145611" y="177024"/>
                  </a:lnTo>
                  <a:lnTo>
                    <a:pt x="116811" y="210872"/>
                  </a:lnTo>
                  <a:lnTo>
                    <a:pt x="90780" y="246995"/>
                  </a:lnTo>
                  <a:lnTo>
                    <a:pt x="67686" y="285228"/>
                  </a:lnTo>
                  <a:lnTo>
                    <a:pt x="47691" y="325407"/>
                  </a:lnTo>
                  <a:lnTo>
                    <a:pt x="30962" y="367366"/>
                  </a:lnTo>
                  <a:lnTo>
                    <a:pt x="17663" y="410940"/>
                  </a:lnTo>
                  <a:lnTo>
                    <a:pt x="7960" y="455965"/>
                  </a:lnTo>
                  <a:lnTo>
                    <a:pt x="2017" y="502276"/>
                  </a:lnTo>
                  <a:lnTo>
                    <a:pt x="0" y="549706"/>
                  </a:lnTo>
                  <a:lnTo>
                    <a:pt x="2017" y="597135"/>
                  </a:lnTo>
                  <a:lnTo>
                    <a:pt x="7960" y="643444"/>
                  </a:lnTo>
                  <a:lnTo>
                    <a:pt x="17663" y="688467"/>
                  </a:lnTo>
                  <a:lnTo>
                    <a:pt x="30962" y="732040"/>
                  </a:lnTo>
                  <a:lnTo>
                    <a:pt x="47691" y="773998"/>
                  </a:lnTo>
                  <a:lnTo>
                    <a:pt x="67686" y="814176"/>
                  </a:lnTo>
                  <a:lnTo>
                    <a:pt x="90780" y="852408"/>
                  </a:lnTo>
                  <a:lnTo>
                    <a:pt x="116811" y="888531"/>
                  </a:lnTo>
                  <a:lnTo>
                    <a:pt x="145611" y="922378"/>
                  </a:lnTo>
                  <a:lnTo>
                    <a:pt x="177017" y="953784"/>
                  </a:lnTo>
                  <a:lnTo>
                    <a:pt x="210864" y="982585"/>
                  </a:lnTo>
                  <a:lnTo>
                    <a:pt x="246986" y="1008616"/>
                  </a:lnTo>
                  <a:lnTo>
                    <a:pt x="285218" y="1031712"/>
                  </a:lnTo>
                  <a:lnTo>
                    <a:pt x="325396" y="1051707"/>
                  </a:lnTo>
                  <a:lnTo>
                    <a:pt x="367355" y="1068436"/>
                  </a:lnTo>
                  <a:lnTo>
                    <a:pt x="410929" y="1081736"/>
                  </a:lnTo>
                  <a:lnTo>
                    <a:pt x="455953" y="1091439"/>
                  </a:lnTo>
                  <a:lnTo>
                    <a:pt x="502263" y="1097383"/>
                  </a:lnTo>
                  <a:lnTo>
                    <a:pt x="549694" y="1099400"/>
                  </a:lnTo>
                  <a:lnTo>
                    <a:pt x="597124" y="1097383"/>
                  </a:lnTo>
                  <a:lnTo>
                    <a:pt x="643435" y="1091439"/>
                  </a:lnTo>
                  <a:lnTo>
                    <a:pt x="688459" y="1081736"/>
                  </a:lnTo>
                  <a:lnTo>
                    <a:pt x="732034" y="1068436"/>
                  </a:lnTo>
                  <a:lnTo>
                    <a:pt x="773993" y="1051707"/>
                  </a:lnTo>
                  <a:lnTo>
                    <a:pt x="814172" y="1031712"/>
                  </a:lnTo>
                  <a:lnTo>
                    <a:pt x="852405" y="1008616"/>
                  </a:lnTo>
                  <a:lnTo>
                    <a:pt x="888528" y="982585"/>
                  </a:lnTo>
                  <a:lnTo>
                    <a:pt x="922376" y="953784"/>
                  </a:lnTo>
                  <a:lnTo>
                    <a:pt x="953783" y="922378"/>
                  </a:lnTo>
                  <a:lnTo>
                    <a:pt x="982584" y="888531"/>
                  </a:lnTo>
                  <a:lnTo>
                    <a:pt x="1008616" y="852408"/>
                  </a:lnTo>
                  <a:lnTo>
                    <a:pt x="1031711" y="814176"/>
                  </a:lnTo>
                  <a:lnTo>
                    <a:pt x="1051707" y="773998"/>
                  </a:lnTo>
                  <a:lnTo>
                    <a:pt x="1068436" y="732040"/>
                  </a:lnTo>
                  <a:lnTo>
                    <a:pt x="1081736" y="688467"/>
                  </a:lnTo>
                  <a:lnTo>
                    <a:pt x="1091439" y="643444"/>
                  </a:lnTo>
                  <a:lnTo>
                    <a:pt x="1097383" y="597135"/>
                  </a:lnTo>
                  <a:lnTo>
                    <a:pt x="1099400" y="549706"/>
                  </a:lnTo>
                  <a:lnTo>
                    <a:pt x="1097383" y="502276"/>
                  </a:lnTo>
                  <a:lnTo>
                    <a:pt x="1091439" y="455965"/>
                  </a:lnTo>
                  <a:lnTo>
                    <a:pt x="1081736" y="410940"/>
                  </a:lnTo>
                  <a:lnTo>
                    <a:pt x="1068436" y="367366"/>
                  </a:lnTo>
                  <a:lnTo>
                    <a:pt x="1051707" y="325407"/>
                  </a:lnTo>
                  <a:lnTo>
                    <a:pt x="1031711" y="285228"/>
                  </a:lnTo>
                  <a:lnTo>
                    <a:pt x="1008616" y="246995"/>
                  </a:lnTo>
                  <a:lnTo>
                    <a:pt x="982584" y="210872"/>
                  </a:lnTo>
                  <a:lnTo>
                    <a:pt x="953783" y="177024"/>
                  </a:lnTo>
                  <a:lnTo>
                    <a:pt x="922376" y="145617"/>
                  </a:lnTo>
                  <a:lnTo>
                    <a:pt x="888528" y="116816"/>
                  </a:lnTo>
                  <a:lnTo>
                    <a:pt x="852405" y="90784"/>
                  </a:lnTo>
                  <a:lnTo>
                    <a:pt x="814172" y="67689"/>
                  </a:lnTo>
                  <a:lnTo>
                    <a:pt x="773993" y="47693"/>
                  </a:lnTo>
                  <a:lnTo>
                    <a:pt x="732034" y="30964"/>
                  </a:lnTo>
                  <a:lnTo>
                    <a:pt x="688459" y="17664"/>
                  </a:lnTo>
                  <a:lnTo>
                    <a:pt x="643435" y="7961"/>
                  </a:lnTo>
                  <a:lnTo>
                    <a:pt x="597124" y="2017"/>
                  </a:lnTo>
                  <a:lnTo>
                    <a:pt x="54969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394812" y="8008327"/>
              <a:ext cx="601980" cy="421640"/>
            </a:xfrm>
            <a:custGeom>
              <a:avLst/>
              <a:gdLst/>
              <a:ahLst/>
              <a:cxnLst/>
              <a:rect l="l" t="t" r="r" b="b"/>
              <a:pathLst>
                <a:path w="601979" h="421640">
                  <a:moveTo>
                    <a:pt x="469486" y="0"/>
                  </a:moveTo>
                  <a:lnTo>
                    <a:pt x="131946" y="0"/>
                  </a:lnTo>
                  <a:lnTo>
                    <a:pt x="90226" y="6728"/>
                  </a:lnTo>
                  <a:lnTo>
                    <a:pt x="53993" y="25467"/>
                  </a:lnTo>
                  <a:lnTo>
                    <a:pt x="25421" y="54041"/>
                  </a:lnTo>
                  <a:lnTo>
                    <a:pt x="6683" y="90277"/>
                  </a:lnTo>
                  <a:lnTo>
                    <a:pt x="103" y="131080"/>
                  </a:lnTo>
                  <a:lnTo>
                    <a:pt x="0" y="289356"/>
                  </a:lnTo>
                  <a:lnTo>
                    <a:pt x="6683" y="330797"/>
                  </a:lnTo>
                  <a:lnTo>
                    <a:pt x="25421" y="367030"/>
                  </a:lnTo>
                  <a:lnTo>
                    <a:pt x="53993" y="395602"/>
                  </a:lnTo>
                  <a:lnTo>
                    <a:pt x="90226" y="414339"/>
                  </a:lnTo>
                  <a:lnTo>
                    <a:pt x="131946" y="421068"/>
                  </a:lnTo>
                  <a:lnTo>
                    <a:pt x="469486" y="421068"/>
                  </a:lnTo>
                  <a:lnTo>
                    <a:pt x="511212" y="414339"/>
                  </a:lnTo>
                  <a:lnTo>
                    <a:pt x="547449" y="395602"/>
                  </a:lnTo>
                  <a:lnTo>
                    <a:pt x="576023" y="367030"/>
                  </a:lnTo>
                  <a:lnTo>
                    <a:pt x="594761" y="330797"/>
                  </a:lnTo>
                  <a:lnTo>
                    <a:pt x="600007" y="298268"/>
                  </a:lnTo>
                  <a:lnTo>
                    <a:pt x="245045" y="298268"/>
                  </a:lnTo>
                  <a:lnTo>
                    <a:pt x="236352" y="297008"/>
                  </a:lnTo>
                  <a:lnTo>
                    <a:pt x="228774" y="293881"/>
                  </a:lnTo>
                  <a:lnTo>
                    <a:pt x="225532" y="289356"/>
                  </a:lnTo>
                  <a:lnTo>
                    <a:pt x="225532" y="135648"/>
                  </a:lnTo>
                  <a:lnTo>
                    <a:pt x="228800" y="131080"/>
                  </a:lnTo>
                  <a:lnTo>
                    <a:pt x="236435" y="127946"/>
                  </a:lnTo>
                  <a:lnTo>
                    <a:pt x="245184" y="126726"/>
                  </a:lnTo>
                  <a:lnTo>
                    <a:pt x="600639" y="126726"/>
                  </a:lnTo>
                  <a:lnTo>
                    <a:pt x="594761" y="90277"/>
                  </a:lnTo>
                  <a:lnTo>
                    <a:pt x="576023" y="54041"/>
                  </a:lnTo>
                  <a:lnTo>
                    <a:pt x="547449" y="25467"/>
                  </a:lnTo>
                  <a:lnTo>
                    <a:pt x="511212" y="6728"/>
                  </a:lnTo>
                  <a:lnTo>
                    <a:pt x="469486" y="0"/>
                  </a:lnTo>
                  <a:close/>
                </a:path>
                <a:path w="601979" h="421640">
                  <a:moveTo>
                    <a:pt x="600639" y="126726"/>
                  </a:moveTo>
                  <a:lnTo>
                    <a:pt x="245184" y="126726"/>
                  </a:lnTo>
                  <a:lnTo>
                    <a:pt x="252045" y="127946"/>
                  </a:lnTo>
                  <a:lnTo>
                    <a:pt x="251877" y="127946"/>
                  </a:lnTo>
                  <a:lnTo>
                    <a:pt x="396677" y="206730"/>
                  </a:lnTo>
                  <a:lnTo>
                    <a:pt x="402760" y="210197"/>
                  </a:lnTo>
                  <a:lnTo>
                    <a:pt x="409123" y="218973"/>
                  </a:lnTo>
                  <a:lnTo>
                    <a:pt x="402989" y="222313"/>
                  </a:lnTo>
                  <a:lnTo>
                    <a:pt x="251630" y="297192"/>
                  </a:lnTo>
                  <a:lnTo>
                    <a:pt x="245045" y="298268"/>
                  </a:lnTo>
                  <a:lnTo>
                    <a:pt x="600007" y="298268"/>
                  </a:lnTo>
                  <a:lnTo>
                    <a:pt x="601445" y="289356"/>
                  </a:lnTo>
                  <a:lnTo>
                    <a:pt x="601490" y="132003"/>
                  </a:lnTo>
                  <a:lnTo>
                    <a:pt x="600639" y="1267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3">
            <a:extLst>
              <a:ext uri="{FF2B5EF4-FFF2-40B4-BE49-F238E27FC236}">
                <a16:creationId xmlns:a16="http://schemas.microsoft.com/office/drawing/2014/main" id="{6944667C-68B3-F208-FF8F-8BD31DE134C4}"/>
              </a:ext>
            </a:extLst>
          </p:cNvPr>
          <p:cNvSpPr txBox="1"/>
          <p:nvPr/>
        </p:nvSpPr>
        <p:spPr>
          <a:xfrm>
            <a:off x="1368273" y="2292264"/>
            <a:ext cx="8333256" cy="39036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MAS</a:t>
            </a:r>
            <a:r>
              <a:rPr sz="3200" b="1" spc="-3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b="1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INFORMACION:</a:t>
            </a:r>
            <a:endParaRPr lang="es-ES" sz="3200" b="1" spc="-1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540" algn="ctr">
              <a:lnSpc>
                <a:spcPct val="100000"/>
              </a:lnSpc>
              <a:spcBef>
                <a:spcPts val="100"/>
              </a:spcBef>
            </a:pPr>
            <a:endParaRPr sz="16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259840" indent="-284480">
              <a:lnSpc>
                <a:spcPct val="100000"/>
              </a:lnSpc>
              <a:buSzPct val="55000"/>
              <a:buFont typeface="Arial MT"/>
              <a:buChar char="•"/>
              <a:tabLst>
                <a:tab pos="1259840" algn="l"/>
              </a:tabLst>
            </a:pPr>
            <a:r>
              <a:rPr sz="3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Bibiana</a:t>
            </a:r>
            <a:r>
              <a:rPr sz="3200" spc="-8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Cossio</a:t>
            </a:r>
            <a:endParaRPr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381760" lvl="1" indent="-284480">
              <a:lnSpc>
                <a:spcPct val="100000"/>
              </a:lnSpc>
              <a:buSzPct val="55000"/>
              <a:buFont typeface="Arial MT"/>
              <a:buChar char="•"/>
              <a:tabLst>
                <a:tab pos="1381760" algn="l"/>
              </a:tabLst>
            </a:pPr>
            <a:r>
              <a:rPr sz="3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Pepe</a:t>
            </a:r>
            <a:r>
              <a:rPr sz="3200" spc="-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Albors</a:t>
            </a:r>
            <a:endParaRPr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270" algn="ctr">
              <a:lnSpc>
                <a:spcPct val="100000"/>
              </a:lnSpc>
              <a:spcBef>
                <a:spcPts val="2400"/>
              </a:spcBef>
            </a:pPr>
            <a:r>
              <a:rPr sz="32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Lucida Sans Unicode" panose="020B0602030504020204" pitchFamily="34" charset="0"/>
                <a:cs typeface="Lucida Sans Unicode" panose="020B0602030504020204" pitchFamily="34" charset="0"/>
                <a:hlinkClick r:id="rId5"/>
              </a:rPr>
              <a:t>migracoop@fevecta.coop</a:t>
            </a:r>
            <a:endParaRPr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32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Lucida Sans Unicode" panose="020B0602030504020204" pitchFamily="34" charset="0"/>
                <a:cs typeface="Lucida Sans Unicode" panose="020B0602030504020204" pitchFamily="34" charset="0"/>
                <a:hlinkClick r:id="rId6"/>
              </a:rPr>
              <a:t>migracoopimpulsando@gmail.com</a:t>
            </a:r>
            <a:endParaRPr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3175" algn="ctr">
              <a:lnSpc>
                <a:spcPct val="100000"/>
              </a:lnSpc>
              <a:spcBef>
                <a:spcPts val="2400"/>
              </a:spcBef>
            </a:pPr>
            <a:r>
              <a:rPr sz="32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Tel:</a:t>
            </a:r>
            <a:r>
              <a:rPr sz="3200" b="1" spc="-3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963</a:t>
            </a:r>
            <a:r>
              <a:rPr sz="3200" b="1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52</a:t>
            </a:r>
            <a:r>
              <a:rPr sz="3200" b="1" spc="-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13</a:t>
            </a:r>
            <a:r>
              <a:rPr sz="3200" b="1" spc="-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86 –</a:t>
            </a:r>
            <a:r>
              <a:rPr sz="32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622</a:t>
            </a:r>
            <a:r>
              <a:rPr sz="3200" b="1" spc="-3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7</a:t>
            </a:r>
            <a:r>
              <a:rPr lang="es-ES" sz="32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5</a:t>
            </a:r>
            <a:r>
              <a:rPr sz="3200" b="1" spc="-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ES" sz="3200" b="1" spc="-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19 15</a:t>
            </a:r>
            <a:endParaRPr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15819952-0797-EC6A-ED1F-9B59FA5B86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145" y="389725"/>
            <a:ext cx="2395520" cy="1314614"/>
          </a:xfrm>
          <a:prstGeom prst="rect">
            <a:avLst/>
          </a:prstGeom>
        </p:spPr>
      </p:pic>
      <p:grpSp>
        <p:nvGrpSpPr>
          <p:cNvPr id="24" name="Grupo 23">
            <a:extLst>
              <a:ext uri="{FF2B5EF4-FFF2-40B4-BE49-F238E27FC236}">
                <a16:creationId xmlns:a16="http://schemas.microsoft.com/office/drawing/2014/main" id="{AA0BFD29-B9E3-C6AC-A3AE-31AC4152AAC6}"/>
              </a:ext>
            </a:extLst>
          </p:cNvPr>
          <p:cNvGrpSpPr/>
          <p:nvPr/>
        </p:nvGrpSpPr>
        <p:grpSpPr>
          <a:xfrm>
            <a:off x="5336816" y="457200"/>
            <a:ext cx="6223335" cy="1459353"/>
            <a:chOff x="4516349" y="457200"/>
            <a:chExt cx="6223335" cy="1459353"/>
          </a:xfrm>
        </p:grpSpPr>
        <p:pic>
          <p:nvPicPr>
            <p:cNvPr id="25" name="object 4">
              <a:extLst>
                <a:ext uri="{FF2B5EF4-FFF2-40B4-BE49-F238E27FC236}">
                  <a16:creationId xmlns:a16="http://schemas.microsoft.com/office/drawing/2014/main" id="{8A6F2FE1-AAF9-F619-6864-35B6297672A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16349" y="457200"/>
              <a:ext cx="2002566" cy="1459353"/>
            </a:xfrm>
            <a:prstGeom prst="rect">
              <a:avLst/>
            </a:prstGeom>
          </p:spPr>
        </p:pic>
        <p:pic>
          <p:nvPicPr>
            <p:cNvPr id="26" name="object 2">
              <a:extLst>
                <a:ext uri="{FF2B5EF4-FFF2-40B4-BE49-F238E27FC236}">
                  <a16:creationId xmlns:a16="http://schemas.microsoft.com/office/drawing/2014/main" id="{E89CCB03-23DE-A600-1D58-BA84B6F2ACEB}"/>
                </a:ext>
              </a:extLst>
            </p:cNvPr>
            <p:cNvPicPr/>
            <p:nvPr/>
          </p:nvPicPr>
          <p:blipFill>
            <a:blip r:embed="rId9" cstate="print"/>
            <a:srcRect l="50420" b="72649"/>
            <a:stretch>
              <a:fillRect/>
            </a:stretch>
          </p:blipFill>
          <p:spPr>
            <a:xfrm>
              <a:off x="6632163" y="457200"/>
              <a:ext cx="4107521" cy="1152174"/>
            </a:xfrm>
            <a:prstGeom prst="rect">
              <a:avLst/>
            </a:prstGeom>
          </p:spPr>
        </p:pic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263420E2-501F-BCC7-AE32-17AC8604CC66}"/>
              </a:ext>
            </a:extLst>
          </p:cNvPr>
          <p:cNvGrpSpPr/>
          <p:nvPr/>
        </p:nvGrpSpPr>
        <p:grpSpPr>
          <a:xfrm>
            <a:off x="1992271" y="8229600"/>
            <a:ext cx="13311229" cy="1024117"/>
            <a:chOff x="2538497" y="7810363"/>
            <a:chExt cx="13311229" cy="1189141"/>
          </a:xfrm>
        </p:grpSpPr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A95F0BE7-CE2E-5564-3D17-77B9DACB2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2500" y="7810363"/>
              <a:ext cx="3300431" cy="1189141"/>
            </a:xfrm>
            <a:prstGeom prst="rect">
              <a:avLst/>
            </a:prstGeom>
          </p:spPr>
        </p:pic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5BAA63F7-E53C-4288-C336-5B6E33706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9296" y="8010809"/>
              <a:ext cx="3300430" cy="788247"/>
            </a:xfrm>
            <a:prstGeom prst="rect">
              <a:avLst/>
            </a:prstGeom>
          </p:spPr>
        </p:pic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74A1046F-A395-63B1-9D42-B60532F40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8497" y="7810363"/>
              <a:ext cx="2724256" cy="8308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>
            <a:extLst>
              <a:ext uri="{FF2B5EF4-FFF2-40B4-BE49-F238E27FC236}">
                <a16:creationId xmlns:a16="http://schemas.microsoft.com/office/drawing/2014/main" id="{ACFAA83B-B4E0-C0A3-FF07-4B541081D8C4}"/>
              </a:ext>
            </a:extLst>
          </p:cNvPr>
          <p:cNvSpPr/>
          <p:nvPr/>
        </p:nvSpPr>
        <p:spPr>
          <a:xfrm>
            <a:off x="1231900" y="1990324"/>
            <a:ext cx="4673600" cy="1142999"/>
          </a:xfrm>
          <a:custGeom>
            <a:avLst/>
            <a:gdLst/>
            <a:ahLst/>
            <a:cxnLst/>
            <a:rect l="l" t="t" r="r" b="b"/>
            <a:pathLst>
              <a:path w="4064000" h="382269">
                <a:moveTo>
                  <a:pt x="4064000" y="0"/>
                </a:moveTo>
                <a:lnTo>
                  <a:pt x="0" y="0"/>
                </a:lnTo>
                <a:lnTo>
                  <a:pt x="0" y="382193"/>
                </a:lnTo>
                <a:lnTo>
                  <a:pt x="4064000" y="382193"/>
                </a:lnTo>
                <a:lnTo>
                  <a:pt x="4064000" y="0"/>
                </a:lnTo>
                <a:close/>
              </a:path>
            </a:pathLst>
          </a:custGeom>
          <a:solidFill>
            <a:srgbClr val="E28A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CFF97FAF-2BB6-633E-FE20-9098C86D1F1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680200" y="2743200"/>
            <a:ext cx="9525000" cy="51013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080" indent="0" algn="just">
              <a:lnSpc>
                <a:spcPct val="100000"/>
              </a:lnSpc>
              <a:spcBef>
                <a:spcPts val="100"/>
              </a:spcBef>
              <a:buNone/>
            </a:pPr>
            <a:r>
              <a:rPr lang="es-ES" sz="2400" dirty="0">
                <a:latin typeface="Lucida Sans Unicode"/>
                <a:cs typeface="Lucida Sans Unicode"/>
              </a:rPr>
              <a:t>N</a:t>
            </a:r>
            <a:r>
              <a:rPr sz="2400" dirty="0">
                <a:latin typeface="Lucida Sans Unicode"/>
                <a:cs typeface="Lucida Sans Unicode"/>
              </a:rPr>
              <a:t>ace de</a:t>
            </a:r>
            <a:r>
              <a:rPr sz="2400" spc="-2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la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-10" dirty="0">
                <a:latin typeface="Lucida Sans Unicode"/>
                <a:cs typeface="Lucida Sans Unicode"/>
              </a:rPr>
              <a:t>Economía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-30" dirty="0">
                <a:latin typeface="Lucida Sans Unicode"/>
                <a:cs typeface="Lucida Sans Unicode"/>
              </a:rPr>
              <a:t>Social,</a:t>
            </a:r>
            <a:r>
              <a:rPr sz="2400" spc="-2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donde</a:t>
            </a:r>
            <a:r>
              <a:rPr sz="2400" spc="-45" dirty="0">
                <a:latin typeface="Lucida Sans Unicode"/>
                <a:cs typeface="Lucida Sans Unicode"/>
              </a:rPr>
              <a:t> </a:t>
            </a:r>
            <a:r>
              <a:rPr sz="2400" spc="-290" dirty="0">
                <a:latin typeface="Arial Black"/>
                <a:cs typeface="Arial Black"/>
              </a:rPr>
              <a:t>FEVECTA</a:t>
            </a:r>
            <a:r>
              <a:rPr sz="2400" spc="-290" dirty="0">
                <a:latin typeface="Lucida Sans Unicode"/>
                <a:cs typeface="Lucida Sans Unicode"/>
              </a:rPr>
              <a:t>, </a:t>
            </a:r>
            <a:r>
              <a:rPr sz="2400" dirty="0">
                <a:latin typeface="Lucida Sans Unicode"/>
                <a:cs typeface="Lucida Sans Unicode"/>
              </a:rPr>
              <a:t>a</a:t>
            </a:r>
            <a:r>
              <a:rPr sz="2400" spc="32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través</a:t>
            </a:r>
            <a:r>
              <a:rPr sz="2400" spc="340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de</a:t>
            </a:r>
            <a:r>
              <a:rPr sz="2400" spc="340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su</a:t>
            </a:r>
            <a:r>
              <a:rPr sz="2400" spc="315" dirty="0">
                <a:latin typeface="Lucida Sans Unicode"/>
                <a:cs typeface="Lucida Sans Unicode"/>
              </a:rPr>
              <a:t> </a:t>
            </a:r>
            <a:r>
              <a:rPr sz="2400" spc="-95" dirty="0">
                <a:latin typeface="Arial Black"/>
                <a:cs typeface="Arial Black"/>
              </a:rPr>
              <a:t>Fundación</a:t>
            </a:r>
            <a:r>
              <a:rPr sz="2400" spc="305" dirty="0">
                <a:latin typeface="Arial Black"/>
                <a:cs typeface="Arial Black"/>
              </a:rPr>
              <a:t> </a:t>
            </a:r>
            <a:r>
              <a:rPr sz="2400" dirty="0">
                <a:latin typeface="Arial Black"/>
                <a:cs typeface="Arial Black"/>
              </a:rPr>
              <a:t>para</a:t>
            </a:r>
            <a:r>
              <a:rPr sz="2400" spc="295" dirty="0">
                <a:latin typeface="Arial Black"/>
                <a:cs typeface="Arial Black"/>
              </a:rPr>
              <a:t> </a:t>
            </a:r>
            <a:r>
              <a:rPr sz="2400" dirty="0">
                <a:latin typeface="Arial Black"/>
                <a:cs typeface="Arial Black"/>
              </a:rPr>
              <a:t>la</a:t>
            </a:r>
            <a:r>
              <a:rPr sz="2400" spc="300" dirty="0">
                <a:latin typeface="Arial Black"/>
                <a:cs typeface="Arial Black"/>
              </a:rPr>
              <a:t> </a:t>
            </a:r>
            <a:r>
              <a:rPr sz="2400" spc="-114" dirty="0">
                <a:latin typeface="Arial Black"/>
                <a:cs typeface="Arial Black"/>
              </a:rPr>
              <a:t>Cooperación</a:t>
            </a:r>
            <a:r>
              <a:rPr sz="2400" spc="305" dirty="0">
                <a:latin typeface="Arial Black"/>
                <a:cs typeface="Arial Black"/>
              </a:rPr>
              <a:t> </a:t>
            </a:r>
            <a:r>
              <a:rPr sz="2400" dirty="0">
                <a:latin typeface="Arial Black"/>
                <a:cs typeface="Arial Black"/>
              </a:rPr>
              <a:t>y</a:t>
            </a:r>
            <a:r>
              <a:rPr sz="2400" spc="300" dirty="0">
                <a:latin typeface="Arial Black"/>
                <a:cs typeface="Arial Black"/>
              </a:rPr>
              <a:t> </a:t>
            </a:r>
            <a:r>
              <a:rPr sz="2400" spc="-25" dirty="0">
                <a:latin typeface="Arial Black"/>
                <a:cs typeface="Arial Black"/>
              </a:rPr>
              <a:t>el </a:t>
            </a:r>
            <a:r>
              <a:rPr sz="2400" spc="-50" dirty="0">
                <a:latin typeface="Arial Black"/>
                <a:cs typeface="Arial Black"/>
              </a:rPr>
              <a:t>Fomento</a:t>
            </a:r>
            <a:r>
              <a:rPr sz="2400" spc="220" dirty="0">
                <a:latin typeface="Arial Black"/>
                <a:cs typeface="Arial Black"/>
              </a:rPr>
              <a:t> </a:t>
            </a:r>
            <a:r>
              <a:rPr sz="2400" dirty="0">
                <a:latin typeface="Arial Black"/>
                <a:cs typeface="Arial Black"/>
              </a:rPr>
              <a:t>del</a:t>
            </a:r>
            <a:r>
              <a:rPr sz="2400" spc="225" dirty="0">
                <a:latin typeface="Arial Black"/>
                <a:cs typeface="Arial Black"/>
              </a:rPr>
              <a:t> </a:t>
            </a:r>
            <a:r>
              <a:rPr sz="2400" spc="-105" dirty="0">
                <a:latin typeface="Arial Black"/>
                <a:cs typeface="Arial Black"/>
              </a:rPr>
              <a:t>Cooperativismo</a:t>
            </a:r>
            <a:r>
              <a:rPr sz="2400" spc="229" dirty="0">
                <a:latin typeface="Arial Black"/>
                <a:cs typeface="Arial Black"/>
              </a:rPr>
              <a:t> </a:t>
            </a:r>
            <a:r>
              <a:rPr sz="2400" spc="-120" dirty="0">
                <a:latin typeface="Arial Black"/>
                <a:cs typeface="Arial Black"/>
              </a:rPr>
              <a:t>(FCFC)</a:t>
            </a:r>
            <a:r>
              <a:rPr sz="2400" spc="-120" dirty="0">
                <a:latin typeface="Lucida Sans Unicode"/>
                <a:cs typeface="Lucida Sans Unicode"/>
              </a:rPr>
              <a:t>,</a:t>
            </a:r>
            <a:r>
              <a:rPr sz="2400" spc="26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ha</a:t>
            </a:r>
            <a:r>
              <a:rPr sz="2400" spc="254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sido</a:t>
            </a:r>
            <a:r>
              <a:rPr sz="2400" spc="250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líder</a:t>
            </a:r>
            <a:r>
              <a:rPr sz="2400" spc="265" dirty="0">
                <a:latin typeface="Lucida Sans Unicode"/>
                <a:cs typeface="Lucida Sans Unicode"/>
              </a:rPr>
              <a:t> </a:t>
            </a:r>
            <a:r>
              <a:rPr sz="2400" spc="-50" dirty="0">
                <a:latin typeface="Lucida Sans Unicode"/>
                <a:cs typeface="Lucida Sans Unicode"/>
              </a:rPr>
              <a:t>y </a:t>
            </a:r>
            <a:r>
              <a:rPr sz="2400" dirty="0">
                <a:latin typeface="Lucida Sans Unicode"/>
                <a:cs typeface="Lucida Sans Unicode"/>
              </a:rPr>
              <a:t>partícipe</a:t>
            </a:r>
            <a:r>
              <a:rPr sz="2400" spc="114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de</a:t>
            </a:r>
            <a:r>
              <a:rPr sz="2400" spc="114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este</a:t>
            </a:r>
            <a:r>
              <a:rPr sz="2400" spc="114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Proyecto,</a:t>
            </a:r>
            <a:r>
              <a:rPr sz="2400" spc="114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el</a:t>
            </a:r>
            <a:r>
              <a:rPr sz="2400" spc="10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cual</a:t>
            </a:r>
            <a:r>
              <a:rPr sz="2400" spc="10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se</a:t>
            </a:r>
            <a:r>
              <a:rPr sz="2400" spc="114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enfoca</a:t>
            </a:r>
            <a:r>
              <a:rPr sz="2400" spc="110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en</a:t>
            </a:r>
            <a:r>
              <a:rPr sz="2400" spc="110" dirty="0">
                <a:latin typeface="Lucida Sans Unicode"/>
                <a:cs typeface="Lucida Sans Unicode"/>
              </a:rPr>
              <a:t> </a:t>
            </a:r>
            <a:r>
              <a:rPr sz="2400" spc="-10" dirty="0">
                <a:latin typeface="Lucida Sans Unicode"/>
                <a:cs typeface="Lucida Sans Unicode"/>
              </a:rPr>
              <a:t>cuatro pilares:</a:t>
            </a:r>
            <a:endParaRPr sz="2400" dirty="0">
              <a:latin typeface="Lucida Sans Unicode"/>
              <a:cs typeface="Lucida Sans Unicode"/>
            </a:endParaRPr>
          </a:p>
          <a:p>
            <a:pPr marL="354965" indent="-342265">
              <a:lnSpc>
                <a:spcPct val="100000"/>
              </a:lnSpc>
              <a:spcBef>
                <a:spcPts val="2045"/>
              </a:spcBef>
              <a:spcAft>
                <a:spcPts val="600"/>
              </a:spcAft>
              <a:buAutoNum type="arabicPeriod"/>
              <a:tabLst>
                <a:tab pos="354965" algn="l"/>
              </a:tabLst>
            </a:pPr>
            <a:r>
              <a:rPr sz="2400" spc="-10" dirty="0">
                <a:latin typeface="Lucida Sans Unicode"/>
                <a:cs typeface="Lucida Sans Unicode"/>
              </a:rPr>
              <a:t>Personas</a:t>
            </a:r>
            <a:r>
              <a:rPr sz="2400" spc="-90" dirty="0">
                <a:latin typeface="Lucida Sans Unicode"/>
                <a:cs typeface="Lucida Sans Unicode"/>
              </a:rPr>
              <a:t> </a:t>
            </a:r>
            <a:r>
              <a:rPr sz="2400" spc="-10" dirty="0">
                <a:latin typeface="Lucida Sans Unicode"/>
                <a:cs typeface="Lucida Sans Unicode"/>
              </a:rPr>
              <a:t>migrantes.</a:t>
            </a:r>
            <a:endParaRPr sz="2400" dirty="0">
              <a:latin typeface="Lucida Sans Unicode"/>
              <a:cs typeface="Lucida Sans Unicode"/>
            </a:endParaRPr>
          </a:p>
          <a:p>
            <a:pPr marL="355600" marR="8255" indent="-342900" algn="just">
              <a:lnSpc>
                <a:spcPct val="100000"/>
              </a:lnSpc>
              <a:spcAft>
                <a:spcPts val="600"/>
              </a:spcAft>
              <a:buAutoNum type="arabicPeriod"/>
              <a:tabLst>
                <a:tab pos="355600" algn="l"/>
              </a:tabLst>
            </a:pPr>
            <a:r>
              <a:rPr sz="2400" spc="-50" dirty="0">
                <a:latin typeface="Lucida Sans Unicode"/>
                <a:cs typeface="Lucida Sans Unicode"/>
              </a:rPr>
              <a:t>Territorios</a:t>
            </a:r>
            <a:r>
              <a:rPr sz="2400" spc="-65" dirty="0">
                <a:latin typeface="Lucida Sans Unicode"/>
                <a:cs typeface="Lucida Sans Unicode"/>
              </a:rPr>
              <a:t> </a:t>
            </a:r>
            <a:r>
              <a:rPr sz="2400" spc="-35" dirty="0">
                <a:latin typeface="Lucida Sans Unicode"/>
                <a:cs typeface="Lucida Sans Unicode"/>
              </a:rPr>
              <a:t>despoblados</a:t>
            </a:r>
            <a:r>
              <a:rPr sz="2400" spc="-70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que</a:t>
            </a:r>
            <a:r>
              <a:rPr sz="2400" spc="-70" dirty="0">
                <a:latin typeface="Lucida Sans Unicode"/>
                <a:cs typeface="Lucida Sans Unicode"/>
              </a:rPr>
              <a:t> </a:t>
            </a:r>
            <a:r>
              <a:rPr sz="2400" spc="-20" dirty="0">
                <a:latin typeface="Lucida Sans Unicode"/>
                <a:cs typeface="Lucida Sans Unicode"/>
              </a:rPr>
              <a:t>quieran</a:t>
            </a:r>
            <a:r>
              <a:rPr sz="2400" spc="-80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y</a:t>
            </a:r>
            <a:r>
              <a:rPr sz="2400" spc="-7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puedan</a:t>
            </a:r>
            <a:r>
              <a:rPr sz="2400" spc="-75" dirty="0">
                <a:latin typeface="Lucida Sans Unicode"/>
                <a:cs typeface="Lucida Sans Unicode"/>
              </a:rPr>
              <a:t> </a:t>
            </a:r>
            <a:r>
              <a:rPr sz="2400" spc="-10" dirty="0">
                <a:latin typeface="Lucida Sans Unicode"/>
                <a:cs typeface="Lucida Sans Unicode"/>
              </a:rPr>
              <a:t>acoger </a:t>
            </a:r>
            <a:r>
              <a:rPr sz="2400" dirty="0">
                <a:latin typeface="Lucida Sans Unicode"/>
                <a:cs typeface="Lucida Sans Unicode"/>
              </a:rPr>
              <a:t>a</a:t>
            </a:r>
            <a:r>
              <a:rPr sz="2400" spc="-105" dirty="0">
                <a:latin typeface="Lucida Sans Unicode"/>
                <a:cs typeface="Lucida Sans Unicode"/>
              </a:rPr>
              <a:t> </a:t>
            </a:r>
            <a:r>
              <a:rPr sz="2400" spc="-45" dirty="0">
                <a:latin typeface="Lucida Sans Unicode"/>
                <a:cs typeface="Lucida Sans Unicode"/>
              </a:rPr>
              <a:t>población</a:t>
            </a:r>
            <a:r>
              <a:rPr sz="2400" spc="-55" dirty="0">
                <a:latin typeface="Lucida Sans Unicode"/>
                <a:cs typeface="Lucida Sans Unicode"/>
              </a:rPr>
              <a:t> </a:t>
            </a:r>
            <a:r>
              <a:rPr sz="2400" spc="-10" dirty="0" err="1">
                <a:latin typeface="Lucida Sans Unicode"/>
                <a:cs typeface="Lucida Sans Unicode"/>
              </a:rPr>
              <a:t>migrante</a:t>
            </a:r>
            <a:r>
              <a:rPr sz="2400" spc="-10" dirty="0">
                <a:latin typeface="Lucida Sans Unicode"/>
                <a:cs typeface="Lucida Sans Unicode"/>
              </a:rPr>
              <a:t>.</a:t>
            </a:r>
            <a:endParaRPr lang="es-ES" sz="2400" spc="-10" dirty="0">
              <a:latin typeface="Lucida Sans Unicode"/>
              <a:cs typeface="Lucida Sans Unicode"/>
            </a:endParaRPr>
          </a:p>
          <a:p>
            <a:pPr marL="354965" indent="-342265">
              <a:lnSpc>
                <a:spcPct val="100000"/>
              </a:lnSpc>
              <a:spcAft>
                <a:spcPts val="600"/>
              </a:spcAft>
              <a:buAutoNum type="arabicPeriod"/>
              <a:tabLst>
                <a:tab pos="354965" algn="l"/>
                <a:tab pos="1416685" algn="l"/>
                <a:tab pos="2659380" algn="l"/>
                <a:tab pos="3243580" algn="l"/>
                <a:tab pos="3563620" algn="l"/>
                <a:tab pos="4513580" algn="l"/>
                <a:tab pos="4915535" algn="l"/>
              </a:tabLst>
            </a:pPr>
            <a:r>
              <a:rPr lang="es-ES" sz="2400" spc="-10" dirty="0">
                <a:latin typeface="Lucida Sans Unicode"/>
                <a:cs typeface="Lucida Sans Unicode"/>
              </a:rPr>
              <a:t> </a:t>
            </a:r>
            <a:r>
              <a:rPr sz="2400" spc="-10" dirty="0" err="1">
                <a:latin typeface="Lucida Sans Unicode"/>
                <a:cs typeface="Lucida Sans Unicode"/>
              </a:rPr>
              <a:t>Actividad</a:t>
            </a:r>
            <a:r>
              <a:rPr lang="es-ES" sz="2400" spc="-10" dirty="0">
                <a:latin typeface="Lucida Sans Unicode"/>
                <a:cs typeface="Lucida Sans Unicode"/>
              </a:rPr>
              <a:t> </a:t>
            </a:r>
            <a:r>
              <a:rPr sz="2400" spc="-10" dirty="0" err="1">
                <a:latin typeface="Lucida Sans Unicode"/>
                <a:cs typeface="Lucida Sans Unicode"/>
              </a:rPr>
              <a:t>económica</a:t>
            </a:r>
            <a:r>
              <a:rPr lang="es-ES" sz="2400" spc="-10" dirty="0">
                <a:latin typeface="Lucida Sans Unicode"/>
                <a:cs typeface="Lucida Sans Unicode"/>
              </a:rPr>
              <a:t> </a:t>
            </a:r>
            <a:r>
              <a:rPr sz="2400" spc="-20" dirty="0">
                <a:latin typeface="Lucida Sans Unicode"/>
                <a:cs typeface="Lucida Sans Unicode"/>
              </a:rPr>
              <a:t>bajo</a:t>
            </a:r>
            <a:r>
              <a:rPr lang="es-ES" sz="2400" spc="-20" dirty="0">
                <a:latin typeface="Lucida Sans Unicode"/>
                <a:cs typeface="Lucida Sans Unicode"/>
              </a:rPr>
              <a:t> </a:t>
            </a:r>
            <a:r>
              <a:rPr sz="2400" spc="-25" dirty="0">
                <a:latin typeface="Lucida Sans Unicode"/>
                <a:cs typeface="Lucida Sans Unicode"/>
              </a:rPr>
              <a:t>la</a:t>
            </a:r>
            <a:r>
              <a:rPr lang="es-ES" sz="2400" spc="-25" dirty="0">
                <a:latin typeface="Lucida Sans Unicode"/>
                <a:cs typeface="Lucida Sans Unicode"/>
              </a:rPr>
              <a:t> </a:t>
            </a:r>
            <a:r>
              <a:rPr sz="2400" spc="-10" dirty="0" err="1">
                <a:latin typeface="Lucida Sans Unicode"/>
                <a:cs typeface="Lucida Sans Unicode"/>
              </a:rPr>
              <a:t>fórmula</a:t>
            </a:r>
            <a:r>
              <a:rPr lang="es-ES" sz="2400" spc="-10" dirty="0">
                <a:latin typeface="Lucida Sans Unicode"/>
                <a:cs typeface="Lucida Sans Unicode"/>
              </a:rPr>
              <a:t> </a:t>
            </a:r>
            <a:r>
              <a:rPr sz="2400" spc="-25" dirty="0">
                <a:latin typeface="Lucida Sans Unicode"/>
                <a:cs typeface="Lucida Sans Unicode"/>
              </a:rPr>
              <a:t>de</a:t>
            </a:r>
            <a:r>
              <a:rPr lang="es-ES" sz="2400" spc="-25" dirty="0">
                <a:latin typeface="Lucida Sans Unicode"/>
                <a:cs typeface="Lucida Sans Unicode"/>
              </a:rPr>
              <a:t> </a:t>
            </a:r>
            <a:r>
              <a:rPr sz="2400" spc="-10" dirty="0" err="1">
                <a:latin typeface="Lucida Sans Unicode"/>
                <a:cs typeface="Lucida Sans Unicode"/>
              </a:rPr>
              <a:t>empresa</a:t>
            </a:r>
            <a:r>
              <a:rPr lang="es-ES" sz="2400" spc="-10" dirty="0">
                <a:latin typeface="Lucida Sans Unicode"/>
                <a:cs typeface="Lucida Sans Unicode"/>
              </a:rPr>
              <a:t> </a:t>
            </a:r>
            <a:r>
              <a:rPr sz="2400" spc="-40" dirty="0" err="1">
                <a:latin typeface="Lucida Sans Unicode"/>
                <a:cs typeface="Lucida Sans Unicode"/>
              </a:rPr>
              <a:t>cooperativa</a:t>
            </a:r>
            <a:r>
              <a:rPr sz="2400" spc="-80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o</a:t>
            </a:r>
            <a:r>
              <a:rPr sz="2400" spc="-80" dirty="0">
                <a:latin typeface="Lucida Sans Unicode"/>
                <a:cs typeface="Lucida Sans Unicode"/>
              </a:rPr>
              <a:t> </a:t>
            </a:r>
            <a:r>
              <a:rPr sz="2400" spc="-30" dirty="0">
                <a:latin typeface="Lucida Sans Unicode"/>
                <a:cs typeface="Lucida Sans Unicode"/>
              </a:rPr>
              <a:t>de</a:t>
            </a:r>
            <a:r>
              <a:rPr sz="2400" spc="-114" dirty="0">
                <a:latin typeface="Lucida Sans Unicode"/>
                <a:cs typeface="Lucida Sans Unicode"/>
              </a:rPr>
              <a:t> </a:t>
            </a:r>
            <a:r>
              <a:rPr sz="2400" spc="-35" dirty="0">
                <a:latin typeface="Lucida Sans Unicode"/>
                <a:cs typeface="Lucida Sans Unicode"/>
              </a:rPr>
              <a:t>economía</a:t>
            </a:r>
            <a:r>
              <a:rPr sz="2400" spc="-80" dirty="0">
                <a:latin typeface="Lucida Sans Unicode"/>
                <a:cs typeface="Lucida Sans Unicode"/>
              </a:rPr>
              <a:t> </a:t>
            </a:r>
            <a:r>
              <a:rPr sz="2400" spc="-50" dirty="0">
                <a:latin typeface="Lucida Sans Unicode"/>
                <a:cs typeface="Lucida Sans Unicode"/>
              </a:rPr>
              <a:t>social</a:t>
            </a:r>
            <a:r>
              <a:rPr sz="2400" spc="-65" dirty="0">
                <a:latin typeface="Lucida Sans Unicode"/>
                <a:cs typeface="Lucida Sans Unicode"/>
              </a:rPr>
              <a:t> </a:t>
            </a:r>
            <a:r>
              <a:rPr sz="2400" spc="-50" dirty="0">
                <a:latin typeface="Lucida Sans Unicode"/>
                <a:cs typeface="Lucida Sans Unicode"/>
              </a:rPr>
              <a:t>y</a:t>
            </a:r>
            <a:endParaRPr sz="2400" dirty="0">
              <a:latin typeface="Lucida Sans Unicode"/>
              <a:cs typeface="Lucida Sans Unicode"/>
            </a:endParaRPr>
          </a:p>
          <a:p>
            <a:pPr marL="355600" marR="8255" indent="-342900">
              <a:lnSpc>
                <a:spcPct val="100000"/>
              </a:lnSpc>
              <a:spcAft>
                <a:spcPts val="600"/>
              </a:spcAft>
              <a:buAutoNum type="arabicPeriod" startAt="4"/>
              <a:tabLst>
                <a:tab pos="355600" algn="l"/>
              </a:tabLst>
            </a:pPr>
            <a:r>
              <a:rPr lang="es-ES" sz="2400" spc="-10" dirty="0">
                <a:latin typeface="Lucida Sans Unicode"/>
                <a:cs typeface="Lucida Sans Unicode"/>
              </a:rPr>
              <a:t> </a:t>
            </a:r>
            <a:r>
              <a:rPr sz="2400" spc="-10" dirty="0">
                <a:latin typeface="Lucida Sans Unicode"/>
                <a:cs typeface="Lucida Sans Unicode"/>
              </a:rPr>
              <a:t>Personas</a:t>
            </a:r>
            <a:r>
              <a:rPr sz="2400" spc="-65" dirty="0">
                <a:latin typeface="Lucida Sans Unicode"/>
                <a:cs typeface="Lucida Sans Unicode"/>
              </a:rPr>
              <a:t> </a:t>
            </a:r>
            <a:r>
              <a:rPr sz="2400" spc="-20" dirty="0">
                <a:latin typeface="Lucida Sans Unicode"/>
                <a:cs typeface="Lucida Sans Unicode"/>
              </a:rPr>
              <a:t>que</a:t>
            </a:r>
            <a:r>
              <a:rPr sz="2400" spc="-9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se</a:t>
            </a:r>
            <a:r>
              <a:rPr sz="2400" spc="-70" dirty="0">
                <a:latin typeface="Lucida Sans Unicode"/>
                <a:cs typeface="Lucida Sans Unicode"/>
              </a:rPr>
              <a:t> </a:t>
            </a:r>
            <a:r>
              <a:rPr sz="2400" spc="-35" dirty="0">
                <a:latin typeface="Lucida Sans Unicode"/>
                <a:cs typeface="Lucida Sans Unicode"/>
              </a:rPr>
              <a:t>conviertan</a:t>
            </a:r>
            <a:r>
              <a:rPr sz="2400" spc="-80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en</a:t>
            </a:r>
            <a:r>
              <a:rPr sz="2400" spc="-85" dirty="0">
                <a:latin typeface="Lucida Sans Unicode"/>
                <a:cs typeface="Lucida Sans Unicode"/>
              </a:rPr>
              <a:t> </a:t>
            </a:r>
            <a:r>
              <a:rPr sz="2400" spc="-35" dirty="0">
                <a:latin typeface="Lucida Sans Unicode"/>
                <a:cs typeface="Lucida Sans Unicode"/>
              </a:rPr>
              <a:t>verdaderos</a:t>
            </a:r>
            <a:r>
              <a:rPr sz="2400" spc="-100" dirty="0">
                <a:latin typeface="Lucida Sans Unicode"/>
                <a:cs typeface="Lucida Sans Unicode"/>
              </a:rPr>
              <a:t> </a:t>
            </a:r>
            <a:r>
              <a:rPr sz="2400" spc="-190" dirty="0">
                <a:latin typeface="Arial Black"/>
                <a:cs typeface="Arial Black"/>
              </a:rPr>
              <a:t>agentes</a:t>
            </a:r>
            <a:r>
              <a:rPr sz="2400" spc="-95" dirty="0">
                <a:latin typeface="Arial Black"/>
                <a:cs typeface="Arial Black"/>
              </a:rPr>
              <a:t> </a:t>
            </a:r>
            <a:r>
              <a:rPr sz="2400" spc="-25" dirty="0">
                <a:latin typeface="Arial Black"/>
                <a:cs typeface="Arial Black"/>
              </a:rPr>
              <a:t>de </a:t>
            </a:r>
            <a:r>
              <a:rPr sz="2400" spc="-165" dirty="0">
                <a:latin typeface="Arial Black"/>
                <a:cs typeface="Arial Black"/>
              </a:rPr>
              <a:t>cambio</a:t>
            </a:r>
            <a:r>
              <a:rPr sz="2400" spc="-185" dirty="0">
                <a:latin typeface="Arial Black"/>
                <a:cs typeface="Arial Black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y</a:t>
            </a:r>
            <a:r>
              <a:rPr sz="2400" spc="-85" dirty="0">
                <a:latin typeface="Lucida Sans Unicode"/>
                <a:cs typeface="Lucida Sans Unicode"/>
              </a:rPr>
              <a:t> </a:t>
            </a:r>
            <a:r>
              <a:rPr sz="2400" spc="-20" dirty="0">
                <a:latin typeface="Lucida Sans Unicode"/>
                <a:cs typeface="Lucida Sans Unicode"/>
              </a:rPr>
              <a:t>que</a:t>
            </a:r>
            <a:r>
              <a:rPr sz="2400" spc="-100" dirty="0">
                <a:latin typeface="Lucida Sans Unicode"/>
                <a:cs typeface="Lucida Sans Unicode"/>
              </a:rPr>
              <a:t> </a:t>
            </a:r>
            <a:r>
              <a:rPr sz="2400" spc="-25" dirty="0">
                <a:latin typeface="Lucida Sans Unicode"/>
                <a:cs typeface="Lucida Sans Unicode"/>
              </a:rPr>
              <a:t>puedan</a:t>
            </a:r>
            <a:r>
              <a:rPr sz="2400" spc="-114" dirty="0">
                <a:latin typeface="Lucida Sans Unicode"/>
                <a:cs typeface="Lucida Sans Unicode"/>
              </a:rPr>
              <a:t> </a:t>
            </a:r>
            <a:r>
              <a:rPr sz="2400" spc="-35" dirty="0">
                <a:latin typeface="Lucida Sans Unicode"/>
                <a:cs typeface="Lucida Sans Unicode"/>
              </a:rPr>
              <a:t>impulsar</a:t>
            </a:r>
            <a:r>
              <a:rPr sz="2400" spc="-60" dirty="0">
                <a:latin typeface="Lucida Sans Unicode"/>
                <a:cs typeface="Lucida Sans Unicode"/>
              </a:rPr>
              <a:t> </a:t>
            </a:r>
            <a:r>
              <a:rPr sz="2400" spc="-30" dirty="0">
                <a:latin typeface="Lucida Sans Unicode"/>
                <a:cs typeface="Lucida Sans Unicode"/>
              </a:rPr>
              <a:t>el</a:t>
            </a:r>
            <a:r>
              <a:rPr sz="2400" spc="-100" dirty="0">
                <a:latin typeface="Lucida Sans Unicode"/>
                <a:cs typeface="Lucida Sans Unicode"/>
              </a:rPr>
              <a:t> </a:t>
            </a:r>
            <a:r>
              <a:rPr sz="2400" spc="-10" dirty="0" err="1">
                <a:latin typeface="Lucida Sans Unicode"/>
                <a:cs typeface="Lucida Sans Unicode"/>
              </a:rPr>
              <a:t>proceso</a:t>
            </a:r>
            <a:r>
              <a:rPr sz="2400" spc="-10" dirty="0">
                <a:latin typeface="Lucida Sans Unicode"/>
                <a:cs typeface="Lucida Sans Unicode"/>
              </a:rPr>
              <a:t>.</a:t>
            </a:r>
            <a:endParaRPr sz="2400" dirty="0">
              <a:latin typeface="Lucida Sans Unicode"/>
              <a:cs typeface="Lucida Sans Unicode"/>
            </a:endParaRPr>
          </a:p>
        </p:txBody>
      </p:sp>
      <p:pic>
        <p:nvPicPr>
          <p:cNvPr id="9" name="object 4">
            <a:extLst>
              <a:ext uri="{FF2B5EF4-FFF2-40B4-BE49-F238E27FC236}">
                <a16:creationId xmlns:a16="http://schemas.microsoft.com/office/drawing/2014/main" id="{DFC9C5F2-11BB-7BB2-E27A-8DF267E9775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4100" y="3429000"/>
            <a:ext cx="5029200" cy="4038600"/>
          </a:xfrm>
          <a:prstGeom prst="rect">
            <a:avLst/>
          </a:prstGeom>
        </p:spPr>
      </p:pic>
      <p:pic>
        <p:nvPicPr>
          <p:cNvPr id="10" name="object 2">
            <a:extLst>
              <a:ext uri="{FF2B5EF4-FFF2-40B4-BE49-F238E27FC236}">
                <a16:creationId xmlns:a16="http://schemas.microsoft.com/office/drawing/2014/main" id="{869CC236-0652-674B-B3AD-6C057C572A44}"/>
              </a:ext>
            </a:extLst>
          </p:cNvPr>
          <p:cNvPicPr/>
          <p:nvPr/>
        </p:nvPicPr>
        <p:blipFill>
          <a:blip r:embed="rId3" cstate="print"/>
          <a:srcRect l="50420" b="72649"/>
          <a:stretch>
            <a:fillRect/>
          </a:stretch>
        </p:blipFill>
        <p:spPr>
          <a:xfrm>
            <a:off x="7150100" y="609600"/>
            <a:ext cx="4876800" cy="1332238"/>
          </a:xfrm>
          <a:prstGeom prst="rect">
            <a:avLst/>
          </a:prstGeom>
        </p:spPr>
      </p:pic>
      <p:sp>
        <p:nvSpPr>
          <p:cNvPr id="13" name="object 3">
            <a:extLst>
              <a:ext uri="{FF2B5EF4-FFF2-40B4-BE49-F238E27FC236}">
                <a16:creationId xmlns:a16="http://schemas.microsoft.com/office/drawing/2014/main" id="{3A000FA4-DDE8-B3A6-F7AA-269FEF295447}"/>
              </a:ext>
            </a:extLst>
          </p:cNvPr>
          <p:cNvSpPr txBox="1"/>
          <p:nvPr/>
        </p:nvSpPr>
        <p:spPr>
          <a:xfrm>
            <a:off x="1525270" y="2208744"/>
            <a:ext cx="455803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320" dirty="0">
                <a:latin typeface="Arial Black"/>
                <a:cs typeface="Arial Black"/>
              </a:rPr>
              <a:t>¿Cómo</a:t>
            </a:r>
            <a:r>
              <a:rPr sz="4800" spc="-265" dirty="0">
                <a:latin typeface="Arial Black"/>
                <a:cs typeface="Arial Black"/>
              </a:rPr>
              <a:t> </a:t>
            </a:r>
            <a:r>
              <a:rPr sz="4800" spc="-395" dirty="0">
                <a:latin typeface="Arial Black"/>
                <a:cs typeface="Arial Black"/>
              </a:rPr>
              <a:t>nace?</a:t>
            </a:r>
            <a:endParaRPr sz="4800" dirty="0">
              <a:latin typeface="Arial Black"/>
              <a:cs typeface="Arial Black"/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6E56F037-D998-7F34-9BE8-9297891F9B0A}"/>
              </a:ext>
            </a:extLst>
          </p:cNvPr>
          <p:cNvGrpSpPr/>
          <p:nvPr/>
        </p:nvGrpSpPr>
        <p:grpSpPr>
          <a:xfrm>
            <a:off x="1868170" y="8405136"/>
            <a:ext cx="13311229" cy="1024117"/>
            <a:chOff x="2538497" y="7810363"/>
            <a:chExt cx="13311229" cy="1189141"/>
          </a:xfrm>
        </p:grpSpPr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57D0255D-C30B-87B0-42F2-3F4A5AAB6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2500" y="7810363"/>
              <a:ext cx="3300431" cy="1189141"/>
            </a:xfrm>
            <a:prstGeom prst="rect">
              <a:avLst/>
            </a:prstGeom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C48C4577-D223-F183-0FA0-27646ADC97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9296" y="8010809"/>
              <a:ext cx="3300430" cy="788247"/>
            </a:xfrm>
            <a:prstGeom prst="rect">
              <a:avLst/>
            </a:prstGeom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734AC413-03BC-269F-B79E-7C699C78C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8497" y="7810363"/>
              <a:ext cx="2724256" cy="830898"/>
            </a:xfrm>
            <a:prstGeom prst="rect">
              <a:avLst/>
            </a:prstGeom>
          </p:spPr>
        </p:pic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9B558F36-3A72-4600-125C-9BC43EEA00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1500" y="381000"/>
            <a:ext cx="2395520" cy="131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34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2C096ED5-06BC-0D20-B0A1-95B3D13E48A2}"/>
              </a:ext>
            </a:extLst>
          </p:cNvPr>
          <p:cNvSpPr/>
          <p:nvPr/>
        </p:nvSpPr>
        <p:spPr>
          <a:xfrm>
            <a:off x="1965446" y="1328408"/>
            <a:ext cx="7927853" cy="1142999"/>
          </a:xfrm>
          <a:custGeom>
            <a:avLst/>
            <a:gdLst/>
            <a:ahLst/>
            <a:cxnLst/>
            <a:rect l="l" t="t" r="r" b="b"/>
            <a:pathLst>
              <a:path w="4064000" h="382269">
                <a:moveTo>
                  <a:pt x="4064000" y="0"/>
                </a:moveTo>
                <a:lnTo>
                  <a:pt x="0" y="0"/>
                </a:lnTo>
                <a:lnTo>
                  <a:pt x="0" y="382193"/>
                </a:lnTo>
                <a:lnTo>
                  <a:pt x="4064000" y="382193"/>
                </a:lnTo>
                <a:lnTo>
                  <a:pt x="4064000" y="0"/>
                </a:lnTo>
                <a:close/>
              </a:path>
            </a:pathLst>
          </a:custGeom>
          <a:solidFill>
            <a:srgbClr val="E28A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6500" y="798652"/>
            <a:ext cx="7772400" cy="1450696"/>
          </a:xfrm>
          <a:prstGeom prst="rect">
            <a:avLst/>
          </a:prstGeom>
        </p:spPr>
        <p:txBody>
          <a:bodyPr vert="horz" wrap="square" lIns="0" tIns="705146" rIns="0" bIns="0" rtlCol="0" anchor="ctr">
            <a:spAutoFit/>
          </a:bodyPr>
          <a:lstStyle/>
          <a:p>
            <a:pPr marL="2374241">
              <a:lnSpc>
                <a:spcPct val="100000"/>
              </a:lnSpc>
              <a:spcBef>
                <a:spcPts val="142"/>
              </a:spcBef>
            </a:pPr>
            <a:r>
              <a:rPr sz="4800" spc="-320" dirty="0">
                <a:latin typeface="Arial Black"/>
                <a:ea typeface="+mn-ea"/>
              </a:rPr>
              <a:t>¿Qué Buscamos?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41574" y="2743200"/>
            <a:ext cx="8251726" cy="2570654"/>
          </a:xfrm>
          <a:prstGeom prst="rect">
            <a:avLst/>
          </a:prstGeom>
        </p:spPr>
        <p:txBody>
          <a:bodyPr vert="horz" wrap="square" lIns="0" tIns="17159" rIns="0" bIns="0" rtlCol="0">
            <a:spAutoFit/>
          </a:bodyPr>
          <a:lstStyle/>
          <a:p>
            <a:pPr marL="518378" marR="7225" indent="-501219" algn="just">
              <a:lnSpc>
                <a:spcPct val="114900"/>
              </a:lnSpc>
              <a:spcBef>
                <a:spcPts val="135"/>
              </a:spcBef>
              <a:buSzPct val="94117"/>
              <a:buFont typeface="Segoe UI Symbol"/>
              <a:buChar char="➔"/>
              <a:tabLst>
                <a:tab pos="520184" algn="l"/>
              </a:tabLst>
            </a:pPr>
            <a:r>
              <a:rPr sz="2400" dirty="0">
                <a:latin typeface="Lucida Sans Unicode"/>
                <a:cs typeface="Lucida Sans Unicode"/>
              </a:rPr>
              <a:t>Fortalecer</a:t>
            </a:r>
            <a:r>
              <a:rPr sz="2400" spc="78" dirty="0">
                <a:latin typeface="Lucida Sans Unicode"/>
                <a:cs typeface="Lucida Sans Unicode"/>
              </a:rPr>
              <a:t>  </a:t>
            </a:r>
            <a:r>
              <a:rPr sz="2400" dirty="0">
                <a:latin typeface="Lucida Sans Unicode"/>
                <a:cs typeface="Lucida Sans Unicode"/>
              </a:rPr>
              <a:t>una</a:t>
            </a:r>
            <a:r>
              <a:rPr sz="2400" spc="71" dirty="0">
                <a:latin typeface="Lucida Sans Unicode"/>
                <a:cs typeface="Lucida Sans Unicode"/>
              </a:rPr>
              <a:t>  </a:t>
            </a:r>
            <a:r>
              <a:rPr sz="2400" dirty="0">
                <a:latin typeface="Arial Black"/>
                <a:cs typeface="Arial Black"/>
              </a:rPr>
              <a:t>red</a:t>
            </a:r>
            <a:r>
              <a:rPr sz="2400" spc="36" dirty="0">
                <a:latin typeface="Arial Black"/>
                <a:cs typeface="Arial Black"/>
              </a:rPr>
              <a:t>  </a:t>
            </a:r>
            <a:r>
              <a:rPr sz="2400" dirty="0">
                <a:latin typeface="Arial Black"/>
                <a:cs typeface="Arial Black"/>
              </a:rPr>
              <a:t>de</a:t>
            </a:r>
            <a:r>
              <a:rPr sz="2400" spc="36" dirty="0">
                <a:latin typeface="Arial Black"/>
                <a:cs typeface="Arial Black"/>
              </a:rPr>
              <a:t>  </a:t>
            </a:r>
            <a:r>
              <a:rPr sz="2400" spc="-14" dirty="0">
                <a:latin typeface="Arial Black"/>
                <a:cs typeface="Arial Black"/>
              </a:rPr>
              <a:t>personas,</a:t>
            </a:r>
            <a:r>
              <a:rPr sz="2400" spc="36" dirty="0">
                <a:latin typeface="Arial Black"/>
                <a:cs typeface="Arial Black"/>
              </a:rPr>
              <a:t>  </a:t>
            </a:r>
            <a:r>
              <a:rPr sz="2400" spc="-100" dirty="0">
                <a:latin typeface="Arial Black"/>
                <a:cs typeface="Arial Black"/>
              </a:rPr>
              <a:t>colectivos</a:t>
            </a:r>
            <a:r>
              <a:rPr sz="2400" spc="36" dirty="0">
                <a:latin typeface="Arial Black"/>
                <a:cs typeface="Arial Black"/>
              </a:rPr>
              <a:t>  </a:t>
            </a:r>
            <a:r>
              <a:rPr sz="2400" spc="-71" dirty="0">
                <a:latin typeface="Arial Black"/>
                <a:cs typeface="Arial Black"/>
              </a:rPr>
              <a:t>y 	</a:t>
            </a:r>
            <a:r>
              <a:rPr sz="2400" spc="-100" dirty="0">
                <a:latin typeface="Arial Black"/>
                <a:cs typeface="Arial Black"/>
              </a:rPr>
              <a:t>organizaciones</a:t>
            </a:r>
            <a:r>
              <a:rPr sz="2400" spc="484" dirty="0">
                <a:latin typeface="Arial Black"/>
                <a:cs typeface="Arial Black"/>
              </a:rPr>
              <a:t> </a:t>
            </a:r>
            <a:r>
              <a:rPr sz="2400" dirty="0">
                <a:latin typeface="Arial Black"/>
                <a:cs typeface="Arial Black"/>
              </a:rPr>
              <a:t>como</a:t>
            </a:r>
            <a:r>
              <a:rPr sz="2400" spc="469" dirty="0">
                <a:latin typeface="Arial Black"/>
                <a:cs typeface="Arial Black"/>
              </a:rPr>
              <a:t> </a:t>
            </a:r>
            <a:r>
              <a:rPr sz="2400" dirty="0">
                <a:latin typeface="Arial Black"/>
                <a:cs typeface="Arial Black"/>
              </a:rPr>
              <a:t>agentes</a:t>
            </a:r>
            <a:r>
              <a:rPr sz="2400" spc="498" dirty="0">
                <a:latin typeface="Arial Black"/>
                <a:cs typeface="Arial Black"/>
              </a:rPr>
              <a:t> </a:t>
            </a:r>
            <a:r>
              <a:rPr sz="2400" dirty="0">
                <a:latin typeface="Arial Black"/>
                <a:cs typeface="Arial Black"/>
              </a:rPr>
              <a:t>de</a:t>
            </a:r>
            <a:r>
              <a:rPr sz="2400" spc="491" dirty="0">
                <a:latin typeface="Arial Black"/>
                <a:cs typeface="Arial Black"/>
              </a:rPr>
              <a:t> </a:t>
            </a:r>
            <a:r>
              <a:rPr sz="2400" dirty="0">
                <a:latin typeface="Arial Black"/>
                <a:cs typeface="Arial Black"/>
              </a:rPr>
              <a:t>cambio</a:t>
            </a:r>
            <a:r>
              <a:rPr sz="2400" spc="469" dirty="0">
                <a:latin typeface="Arial Black"/>
                <a:cs typeface="Arial Black"/>
              </a:rPr>
              <a:t> </a:t>
            </a:r>
            <a:r>
              <a:rPr sz="2400" spc="-36" dirty="0">
                <a:latin typeface="Lucida Sans Unicode"/>
                <a:cs typeface="Lucida Sans Unicode"/>
              </a:rPr>
              <a:t>que 	</a:t>
            </a:r>
            <a:r>
              <a:rPr sz="2400" dirty="0">
                <a:latin typeface="Lucida Sans Unicode"/>
                <a:cs typeface="Lucida Sans Unicode"/>
              </a:rPr>
              <a:t>desarrollen</a:t>
            </a:r>
            <a:r>
              <a:rPr sz="2400" spc="263" dirty="0">
                <a:latin typeface="Lucida Sans Unicode"/>
                <a:cs typeface="Lucida Sans Unicode"/>
              </a:rPr>
              <a:t>  </a:t>
            </a:r>
            <a:r>
              <a:rPr sz="2400" dirty="0">
                <a:latin typeface="Lucida Sans Unicode"/>
                <a:cs typeface="Lucida Sans Unicode"/>
              </a:rPr>
              <a:t>su</a:t>
            </a:r>
            <a:r>
              <a:rPr sz="2400" spc="242" dirty="0">
                <a:latin typeface="Lucida Sans Unicode"/>
                <a:cs typeface="Lucida Sans Unicode"/>
              </a:rPr>
              <a:t>  </a:t>
            </a:r>
            <a:r>
              <a:rPr sz="2400" dirty="0">
                <a:latin typeface="Lucida Sans Unicode"/>
                <a:cs typeface="Lucida Sans Unicode"/>
              </a:rPr>
              <a:t>actividad</a:t>
            </a:r>
            <a:r>
              <a:rPr sz="2400" spc="263" dirty="0">
                <a:latin typeface="Lucida Sans Unicode"/>
                <a:cs typeface="Lucida Sans Unicode"/>
              </a:rPr>
              <a:t>  </a:t>
            </a:r>
            <a:r>
              <a:rPr sz="2400" dirty="0">
                <a:latin typeface="Lucida Sans Unicode"/>
                <a:cs typeface="Lucida Sans Unicode"/>
              </a:rPr>
              <a:t>colaborativa</a:t>
            </a:r>
            <a:r>
              <a:rPr sz="2400" spc="263" dirty="0">
                <a:latin typeface="Lucida Sans Unicode"/>
                <a:cs typeface="Lucida Sans Unicode"/>
              </a:rPr>
              <a:t>  </a:t>
            </a:r>
            <a:r>
              <a:rPr sz="2400" dirty="0">
                <a:latin typeface="Lucida Sans Unicode"/>
                <a:cs typeface="Lucida Sans Unicode"/>
              </a:rPr>
              <a:t>y</a:t>
            </a:r>
            <a:r>
              <a:rPr sz="2400" spc="256" dirty="0">
                <a:latin typeface="Lucida Sans Unicode"/>
                <a:cs typeface="Lucida Sans Unicode"/>
              </a:rPr>
              <a:t>  </a:t>
            </a:r>
            <a:r>
              <a:rPr sz="2400" spc="-14" dirty="0">
                <a:latin typeface="Lucida Sans Unicode"/>
                <a:cs typeface="Lucida Sans Unicode"/>
              </a:rPr>
              <a:t>futuros 	proyectos</a:t>
            </a:r>
            <a:r>
              <a:rPr sz="2400" spc="156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en</a:t>
            </a:r>
            <a:r>
              <a:rPr sz="2400" spc="142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materia</a:t>
            </a:r>
            <a:r>
              <a:rPr sz="2400" spc="142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de</a:t>
            </a:r>
            <a:r>
              <a:rPr sz="2400" spc="171" dirty="0">
                <a:latin typeface="Lucida Sans Unicode"/>
                <a:cs typeface="Lucida Sans Unicode"/>
              </a:rPr>
              <a:t> </a:t>
            </a:r>
            <a:r>
              <a:rPr sz="2400" spc="-36" dirty="0">
                <a:latin typeface="Lucida Sans Unicode"/>
                <a:cs typeface="Lucida Sans Unicode"/>
              </a:rPr>
              <a:t>migración,</a:t>
            </a:r>
            <a:r>
              <a:rPr sz="2400" spc="156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la</a:t>
            </a:r>
            <a:r>
              <a:rPr sz="2400" spc="156" dirty="0">
                <a:latin typeface="Lucida Sans Unicode"/>
                <a:cs typeface="Lucida Sans Unicode"/>
              </a:rPr>
              <a:t> </a:t>
            </a:r>
            <a:r>
              <a:rPr sz="2400" spc="-50" dirty="0">
                <a:latin typeface="Lucida Sans Unicode"/>
                <a:cs typeface="Lucida Sans Unicode"/>
              </a:rPr>
              <a:t>revitalización 	</a:t>
            </a:r>
            <a:r>
              <a:rPr sz="2400" dirty="0">
                <a:latin typeface="Lucida Sans Unicode"/>
                <a:cs typeface="Lucida Sans Unicode"/>
              </a:rPr>
              <a:t>del</a:t>
            </a:r>
            <a:r>
              <a:rPr sz="2400" spc="412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medio</a:t>
            </a:r>
            <a:r>
              <a:rPr sz="2400" spc="420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rural</a:t>
            </a:r>
            <a:r>
              <a:rPr sz="2400" spc="441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en</a:t>
            </a:r>
            <a:r>
              <a:rPr sz="2400" spc="420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la</a:t>
            </a:r>
            <a:r>
              <a:rPr sz="2400" spc="448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España</a:t>
            </a:r>
            <a:r>
              <a:rPr sz="2400" spc="420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vaciada</a:t>
            </a:r>
            <a:r>
              <a:rPr sz="2400" spc="448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y</a:t>
            </a:r>
            <a:r>
              <a:rPr sz="2400" spc="427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el</a:t>
            </a:r>
            <a:r>
              <a:rPr sz="2400" spc="412" dirty="0">
                <a:latin typeface="Lucida Sans Unicode"/>
                <a:cs typeface="Lucida Sans Unicode"/>
              </a:rPr>
              <a:t> </a:t>
            </a:r>
            <a:r>
              <a:rPr sz="2400" spc="-14" dirty="0">
                <a:latin typeface="Lucida Sans Unicode"/>
                <a:cs typeface="Lucida Sans Unicode"/>
              </a:rPr>
              <a:t>trabajo 	cooperativo.</a:t>
            </a:r>
            <a:endParaRPr sz="2400" dirty="0">
              <a:latin typeface="Lucida Sans Unicode"/>
              <a:cs typeface="Lucida Sans Unicode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579100" y="1752600"/>
            <a:ext cx="5041618" cy="2022272"/>
            <a:chOff x="7348219" y="1531619"/>
            <a:chExt cx="4292600" cy="160274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48219" y="1531619"/>
              <a:ext cx="2047239" cy="160273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95459" y="1770379"/>
              <a:ext cx="2245359" cy="839000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02100" y="5324519"/>
            <a:ext cx="4725077" cy="275268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55300" y="3876717"/>
            <a:ext cx="4891250" cy="2752683"/>
          </a:xfrm>
          <a:prstGeom prst="rect">
            <a:avLst/>
          </a:prstGeom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981BAE90-8A9F-2FAF-ACB7-151A3686B51D}"/>
              </a:ext>
            </a:extLst>
          </p:cNvPr>
          <p:cNvGrpSpPr/>
          <p:nvPr/>
        </p:nvGrpSpPr>
        <p:grpSpPr>
          <a:xfrm>
            <a:off x="1992271" y="8382000"/>
            <a:ext cx="13311229" cy="1024117"/>
            <a:chOff x="2538497" y="7810363"/>
            <a:chExt cx="13311229" cy="1189141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4547C0A9-BF32-EB71-ABDA-CC92094584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2500" y="7810363"/>
              <a:ext cx="3300431" cy="1189141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810DCDA9-EC17-266B-2887-C7B8381F4E2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9296" y="8010809"/>
              <a:ext cx="3300430" cy="788247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3DDF4AE6-3B53-EA88-F0A3-775D09A71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8497" y="7810363"/>
              <a:ext cx="2724256" cy="830898"/>
            </a:xfrm>
            <a:prstGeom prst="rect">
              <a:avLst/>
            </a:prstGeom>
          </p:spPr>
        </p:pic>
      </p:grpSp>
      <p:sp>
        <p:nvSpPr>
          <p:cNvPr id="15" name="object 7">
            <a:extLst>
              <a:ext uri="{FF2B5EF4-FFF2-40B4-BE49-F238E27FC236}">
                <a16:creationId xmlns:a16="http://schemas.microsoft.com/office/drawing/2014/main" id="{4ADF8A11-18A4-A90C-B8D4-5F4CCEBA84C3}"/>
              </a:ext>
            </a:extLst>
          </p:cNvPr>
          <p:cNvSpPr txBox="1"/>
          <p:nvPr/>
        </p:nvSpPr>
        <p:spPr>
          <a:xfrm>
            <a:off x="10655300" y="6477000"/>
            <a:ext cx="4891250" cy="666849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40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COMUNIDAD</a:t>
            </a:r>
            <a:r>
              <a:rPr sz="18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MIGRACOOP</a:t>
            </a:r>
            <a:endParaRPr sz="18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60"/>
              </a:spcBef>
              <a:tabLst>
                <a:tab pos="1966595" algn="l"/>
              </a:tabLst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Encuentros virtuales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	-</a:t>
            </a:r>
            <a:r>
              <a:rPr sz="1600" b="1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Encuentros</a:t>
            </a:r>
            <a:r>
              <a:rPr sz="16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 err="1">
                <a:solidFill>
                  <a:srgbClr val="FFFFFF"/>
                </a:solidFill>
                <a:latin typeface="Calibri"/>
                <a:cs typeface="Calibri"/>
              </a:rPr>
              <a:t>Presenciales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1535BDF2-0899-3F6B-2E4B-7E083C860D65}"/>
              </a:ext>
            </a:extLst>
          </p:cNvPr>
          <p:cNvSpPr txBox="1"/>
          <p:nvPr/>
        </p:nvSpPr>
        <p:spPr>
          <a:xfrm>
            <a:off x="9283700" y="7361619"/>
            <a:ext cx="4725076" cy="715581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49225">
              <a:lnSpc>
                <a:spcPct val="100000"/>
              </a:lnSpc>
              <a:spcBef>
                <a:spcPts val="940"/>
              </a:spcBef>
            </a:pPr>
            <a:r>
              <a:rPr sz="1600" spc="-215" dirty="0">
                <a:latin typeface="Arial Black"/>
                <a:cs typeface="Arial Black"/>
              </a:rPr>
              <a:t>PILARES</a:t>
            </a:r>
            <a:r>
              <a:rPr sz="1600" spc="-135" dirty="0">
                <a:latin typeface="Arial Black"/>
                <a:cs typeface="Arial Black"/>
              </a:rPr>
              <a:t> </a:t>
            </a:r>
            <a:r>
              <a:rPr sz="1600" spc="-150" dirty="0">
                <a:latin typeface="Arial Black"/>
                <a:cs typeface="Arial Black"/>
              </a:rPr>
              <a:t>DE</a:t>
            </a:r>
            <a:r>
              <a:rPr sz="1600" spc="-105" dirty="0">
                <a:latin typeface="Arial Black"/>
                <a:cs typeface="Arial Black"/>
              </a:rPr>
              <a:t> </a:t>
            </a:r>
            <a:r>
              <a:rPr sz="1600" spc="-215" dirty="0">
                <a:latin typeface="Arial Black"/>
                <a:cs typeface="Arial Black"/>
              </a:rPr>
              <a:t>LA</a:t>
            </a:r>
            <a:r>
              <a:rPr sz="1600" spc="-85" dirty="0">
                <a:latin typeface="Arial Black"/>
                <a:cs typeface="Arial Black"/>
              </a:rPr>
              <a:t> </a:t>
            </a:r>
            <a:r>
              <a:rPr sz="1600" spc="-20" dirty="0">
                <a:latin typeface="Arial Black"/>
                <a:cs typeface="Arial Black"/>
              </a:rPr>
              <a:t>COMUNIDAD:</a:t>
            </a:r>
            <a:endParaRPr sz="1600" dirty="0">
              <a:latin typeface="Arial Black"/>
              <a:cs typeface="Arial Black"/>
            </a:endParaRPr>
          </a:p>
          <a:p>
            <a:pPr marL="258445" indent="-245745">
              <a:lnSpc>
                <a:spcPct val="100000"/>
              </a:lnSpc>
              <a:spcBef>
                <a:spcPts val="840"/>
              </a:spcBef>
              <a:buSzPct val="78571"/>
              <a:buFont typeface="Calibri"/>
              <a:buChar char="●"/>
              <a:tabLst>
                <a:tab pos="258445" algn="l"/>
              </a:tabLst>
            </a:pPr>
            <a:r>
              <a:rPr sz="1600" spc="-35" dirty="0">
                <a:latin typeface="Lucida Sans Unicode"/>
                <a:cs typeface="Lucida Sans Unicode"/>
              </a:rPr>
              <a:t>Gobernanza,</a:t>
            </a:r>
            <a:r>
              <a:rPr sz="1600" spc="-65" dirty="0">
                <a:latin typeface="Lucida Sans Unicode"/>
                <a:cs typeface="Lucida Sans Unicode"/>
              </a:rPr>
              <a:t> </a:t>
            </a:r>
            <a:r>
              <a:rPr sz="1600" spc="-35" dirty="0">
                <a:latin typeface="Lucida Sans Unicode"/>
                <a:cs typeface="Lucida Sans Unicode"/>
              </a:rPr>
              <a:t>comunicación</a:t>
            </a:r>
            <a:r>
              <a:rPr sz="1600" spc="-40" dirty="0">
                <a:latin typeface="Lucida Sans Unicode"/>
                <a:cs typeface="Lucida Sans Unicode"/>
              </a:rPr>
              <a:t> y</a:t>
            </a:r>
            <a:r>
              <a:rPr sz="1600" spc="-70" dirty="0">
                <a:latin typeface="Lucida Sans Unicode"/>
                <a:cs typeface="Lucida Sans Unicode"/>
              </a:rPr>
              <a:t> </a:t>
            </a:r>
            <a:r>
              <a:rPr sz="1600" spc="-20" dirty="0">
                <a:latin typeface="Lucida Sans Unicode"/>
                <a:cs typeface="Lucida Sans Unicode"/>
              </a:rPr>
              <a:t>sostenibilidad.</a:t>
            </a:r>
            <a:endParaRPr sz="1600" dirty="0">
              <a:latin typeface="Lucida Sans Unicode"/>
              <a:cs typeface="Lucida Sans Unicode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0F6FAC3A-2484-E47B-C8E3-119A677E3C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145" y="389725"/>
            <a:ext cx="2395520" cy="131461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67358" y="5310218"/>
            <a:ext cx="7026742" cy="2386095"/>
          </a:xfrm>
          <a:custGeom>
            <a:avLst/>
            <a:gdLst/>
            <a:ahLst/>
            <a:cxnLst/>
            <a:rect l="l" t="t" r="r" b="b"/>
            <a:pathLst>
              <a:path w="4673600" h="1722120">
                <a:moveTo>
                  <a:pt x="0" y="172211"/>
                </a:moveTo>
                <a:lnTo>
                  <a:pt x="6150" y="126426"/>
                </a:lnTo>
                <a:lnTo>
                  <a:pt x="23509" y="85287"/>
                </a:lnTo>
                <a:lnTo>
                  <a:pt x="50434" y="50434"/>
                </a:lnTo>
                <a:lnTo>
                  <a:pt x="85287" y="23509"/>
                </a:lnTo>
                <a:lnTo>
                  <a:pt x="126426" y="6150"/>
                </a:lnTo>
                <a:lnTo>
                  <a:pt x="172212" y="0"/>
                </a:lnTo>
                <a:lnTo>
                  <a:pt x="4501388" y="0"/>
                </a:lnTo>
                <a:lnTo>
                  <a:pt x="4547173" y="6150"/>
                </a:lnTo>
                <a:lnTo>
                  <a:pt x="4588312" y="23509"/>
                </a:lnTo>
                <a:lnTo>
                  <a:pt x="4623165" y="50434"/>
                </a:lnTo>
                <a:lnTo>
                  <a:pt x="4650090" y="85287"/>
                </a:lnTo>
                <a:lnTo>
                  <a:pt x="4667449" y="126426"/>
                </a:lnTo>
                <a:lnTo>
                  <a:pt x="4673600" y="172211"/>
                </a:lnTo>
                <a:lnTo>
                  <a:pt x="4673600" y="1549907"/>
                </a:lnTo>
                <a:lnTo>
                  <a:pt x="4667449" y="1595693"/>
                </a:lnTo>
                <a:lnTo>
                  <a:pt x="4650090" y="1636832"/>
                </a:lnTo>
                <a:lnTo>
                  <a:pt x="4623165" y="1671685"/>
                </a:lnTo>
                <a:lnTo>
                  <a:pt x="4588312" y="1698610"/>
                </a:lnTo>
                <a:lnTo>
                  <a:pt x="4547173" y="1715969"/>
                </a:lnTo>
                <a:lnTo>
                  <a:pt x="4501388" y="1722119"/>
                </a:lnTo>
                <a:lnTo>
                  <a:pt x="172212" y="1722119"/>
                </a:lnTo>
                <a:lnTo>
                  <a:pt x="126426" y="1715969"/>
                </a:lnTo>
                <a:lnTo>
                  <a:pt x="85287" y="1698610"/>
                </a:lnTo>
                <a:lnTo>
                  <a:pt x="50434" y="1671685"/>
                </a:lnTo>
                <a:lnTo>
                  <a:pt x="23509" y="1636832"/>
                </a:lnTo>
                <a:lnTo>
                  <a:pt x="6150" y="1595693"/>
                </a:lnTo>
                <a:lnTo>
                  <a:pt x="0" y="1549907"/>
                </a:lnTo>
                <a:lnTo>
                  <a:pt x="0" y="172211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560"/>
          </a:p>
        </p:txBody>
      </p:sp>
      <p:sp>
        <p:nvSpPr>
          <p:cNvPr id="3" name="object 3"/>
          <p:cNvSpPr txBox="1"/>
          <p:nvPr/>
        </p:nvSpPr>
        <p:spPr>
          <a:xfrm>
            <a:off x="11609318" y="5562600"/>
            <a:ext cx="4463289" cy="1801227"/>
          </a:xfrm>
          <a:prstGeom prst="rect">
            <a:avLst/>
          </a:prstGeom>
        </p:spPr>
        <p:txBody>
          <a:bodyPr vert="horz" wrap="square" lIns="0" tIns="50574" rIns="0" bIns="0" rtlCol="0">
            <a:spAutoFit/>
          </a:bodyPr>
          <a:lstStyle/>
          <a:p>
            <a:pPr marL="263704" marR="7225" indent="-245642" algn="just">
              <a:lnSpc>
                <a:spcPct val="91700"/>
              </a:lnSpc>
              <a:spcBef>
                <a:spcPts val="398"/>
              </a:spcBef>
              <a:buFont typeface="Calibri"/>
              <a:buChar char="•"/>
              <a:tabLst>
                <a:tab pos="263704" algn="l"/>
              </a:tabLst>
            </a:pPr>
            <a:r>
              <a:rPr sz="2400" b="1" dirty="0"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r>
              <a:rPr sz="2400" b="1" spc="-5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dirty="0">
                <a:latin typeface="Arial" panose="020B0604020202020204" pitchFamily="34" charset="0"/>
                <a:cs typeface="Arial" panose="020B0604020202020204" pitchFamily="34" charset="0"/>
              </a:rPr>
              <a:t>MIGRACOOP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62" marR="7225" algn="just">
              <a:lnSpc>
                <a:spcPct val="91700"/>
              </a:lnSpc>
              <a:spcBef>
                <a:spcPts val="398"/>
              </a:spcBef>
              <a:tabLst>
                <a:tab pos="263704" algn="l"/>
              </a:tabLst>
            </a:pPr>
            <a:r>
              <a:rPr sz="2400" spc="-14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sz="2400" spc="-14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Facilitación</a:t>
            </a:r>
            <a:r>
              <a:rPr sz="2400" spc="-14" dirty="0">
                <a:latin typeface="Arial" panose="020B0604020202020204" pitchFamily="34" charset="0"/>
                <a:cs typeface="Arial" panose="020B0604020202020204" pitchFamily="34" charset="0"/>
              </a:rPr>
              <a:t>, acompañamiento,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-14" dirty="0">
                <a:latin typeface="Arial" panose="020B0604020202020204" pitchFamily="34" charset="0"/>
                <a:cs typeface="Arial" panose="020B0604020202020204" pitchFamily="34" charset="0"/>
              </a:rPr>
              <a:t>articulación colaboración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 y</a:t>
            </a:r>
            <a:r>
              <a:rPr sz="2400" spc="-2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futuros</a:t>
            </a:r>
            <a:r>
              <a:rPr sz="2400" spc="-5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-14" dirty="0">
                <a:latin typeface="Arial" panose="020B0604020202020204" pitchFamily="34" charset="0"/>
                <a:cs typeface="Arial" panose="020B0604020202020204" pitchFamily="34" charset="0"/>
              </a:rPr>
              <a:t>proyectos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sz="2400" spc="-6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materia</a:t>
            </a:r>
            <a:r>
              <a:rPr sz="2400" spc="-4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24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migración</a:t>
            </a:r>
            <a:r>
              <a:rPr sz="2400" spc="-36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2400" spc="-7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-14" dirty="0">
                <a:latin typeface="Arial" panose="020B0604020202020204" pitchFamily="34" charset="0"/>
                <a:cs typeface="Arial" panose="020B0604020202020204" pitchFamily="34" charset="0"/>
              </a:rPr>
              <a:t>España Vaciada)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74990" y="5467435"/>
            <a:ext cx="5588450" cy="2228878"/>
          </a:xfrm>
          <a:custGeom>
            <a:avLst/>
            <a:gdLst/>
            <a:ahLst/>
            <a:cxnLst/>
            <a:rect l="l" t="t" r="r" b="b"/>
            <a:pathLst>
              <a:path w="3929379" h="1567179">
                <a:moveTo>
                  <a:pt x="0" y="156718"/>
                </a:moveTo>
                <a:lnTo>
                  <a:pt x="7989" y="107159"/>
                </a:lnTo>
                <a:lnTo>
                  <a:pt x="30238" y="64136"/>
                </a:lnTo>
                <a:lnTo>
                  <a:pt x="64163" y="30219"/>
                </a:lnTo>
                <a:lnTo>
                  <a:pt x="107183" y="7983"/>
                </a:lnTo>
                <a:lnTo>
                  <a:pt x="156718" y="0"/>
                </a:lnTo>
                <a:lnTo>
                  <a:pt x="3772662" y="0"/>
                </a:lnTo>
                <a:lnTo>
                  <a:pt x="3822220" y="7983"/>
                </a:lnTo>
                <a:lnTo>
                  <a:pt x="3865243" y="30219"/>
                </a:lnTo>
                <a:lnTo>
                  <a:pt x="3899160" y="64136"/>
                </a:lnTo>
                <a:lnTo>
                  <a:pt x="3921396" y="107159"/>
                </a:lnTo>
                <a:lnTo>
                  <a:pt x="3929379" y="156718"/>
                </a:lnTo>
                <a:lnTo>
                  <a:pt x="3929379" y="1410462"/>
                </a:lnTo>
                <a:lnTo>
                  <a:pt x="3921396" y="1460020"/>
                </a:lnTo>
                <a:lnTo>
                  <a:pt x="3899160" y="1503043"/>
                </a:lnTo>
                <a:lnTo>
                  <a:pt x="3865243" y="1536960"/>
                </a:lnTo>
                <a:lnTo>
                  <a:pt x="3822220" y="1559196"/>
                </a:lnTo>
                <a:lnTo>
                  <a:pt x="3772662" y="1567180"/>
                </a:lnTo>
                <a:lnTo>
                  <a:pt x="156718" y="1567180"/>
                </a:lnTo>
                <a:lnTo>
                  <a:pt x="107183" y="1559196"/>
                </a:lnTo>
                <a:lnTo>
                  <a:pt x="64163" y="1536960"/>
                </a:lnTo>
                <a:lnTo>
                  <a:pt x="30238" y="1503043"/>
                </a:lnTo>
                <a:lnTo>
                  <a:pt x="7989" y="1460020"/>
                </a:lnTo>
                <a:lnTo>
                  <a:pt x="0" y="1410462"/>
                </a:lnTo>
                <a:lnTo>
                  <a:pt x="0" y="156718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560"/>
          </a:p>
        </p:txBody>
      </p:sp>
      <p:sp>
        <p:nvSpPr>
          <p:cNvPr id="5" name="object 5"/>
          <p:cNvSpPr txBox="1"/>
          <p:nvPr/>
        </p:nvSpPr>
        <p:spPr>
          <a:xfrm>
            <a:off x="1663700" y="6099613"/>
            <a:ext cx="4023843" cy="1077759"/>
          </a:xfrm>
          <a:prstGeom prst="rect">
            <a:avLst/>
          </a:prstGeom>
        </p:spPr>
        <p:txBody>
          <a:bodyPr vert="horz" wrap="square" lIns="0" tIns="50574" rIns="0" bIns="0" rtlCol="0">
            <a:spAutoFit/>
          </a:bodyPr>
          <a:lstStyle/>
          <a:p>
            <a:pPr marL="262801" marR="7225" indent="-245642" algn="just">
              <a:lnSpc>
                <a:spcPct val="91700"/>
              </a:lnSpc>
              <a:spcBef>
                <a:spcPts val="398"/>
              </a:spcBef>
              <a:buChar char="•"/>
              <a:tabLst>
                <a:tab pos="262801" algn="l"/>
              </a:tabLst>
            </a:pP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Desarrollar</a:t>
            </a:r>
            <a:r>
              <a:rPr sz="2400" spc="-128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14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cooperativas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en</a:t>
            </a:r>
            <a:r>
              <a:rPr sz="2400" spc="-1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territorios</a:t>
            </a:r>
            <a:r>
              <a:rPr sz="2400" spc="-14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</a:t>
            </a:r>
            <a:r>
              <a:rPr sz="2400" spc="-78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14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acogida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y</a:t>
            </a:r>
            <a:r>
              <a:rPr sz="2400" spc="-1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entornos</a:t>
            </a:r>
            <a:r>
              <a:rPr sz="2400" spc="-43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14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rurales.</a:t>
            </a:r>
            <a:endParaRPr sz="24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723514" y="2286000"/>
            <a:ext cx="6570586" cy="2201520"/>
          </a:xfrm>
          <a:custGeom>
            <a:avLst/>
            <a:gdLst/>
            <a:ahLst/>
            <a:cxnLst/>
            <a:rect l="l" t="t" r="r" b="b"/>
            <a:pathLst>
              <a:path w="4297680" h="1574800">
                <a:moveTo>
                  <a:pt x="0" y="157479"/>
                </a:moveTo>
                <a:lnTo>
                  <a:pt x="8026" y="107696"/>
                </a:lnTo>
                <a:lnTo>
                  <a:pt x="30378" y="64465"/>
                </a:lnTo>
                <a:lnTo>
                  <a:pt x="64465" y="30378"/>
                </a:lnTo>
                <a:lnTo>
                  <a:pt x="107695" y="8026"/>
                </a:lnTo>
                <a:lnTo>
                  <a:pt x="157479" y="0"/>
                </a:lnTo>
                <a:lnTo>
                  <a:pt x="4140200" y="0"/>
                </a:lnTo>
                <a:lnTo>
                  <a:pt x="4189983" y="8026"/>
                </a:lnTo>
                <a:lnTo>
                  <a:pt x="4233214" y="30378"/>
                </a:lnTo>
                <a:lnTo>
                  <a:pt x="4267301" y="64465"/>
                </a:lnTo>
                <a:lnTo>
                  <a:pt x="4289653" y="107696"/>
                </a:lnTo>
                <a:lnTo>
                  <a:pt x="4297680" y="157479"/>
                </a:lnTo>
                <a:lnTo>
                  <a:pt x="4297680" y="1417319"/>
                </a:lnTo>
                <a:lnTo>
                  <a:pt x="4289653" y="1467103"/>
                </a:lnTo>
                <a:lnTo>
                  <a:pt x="4267301" y="1510334"/>
                </a:lnTo>
                <a:lnTo>
                  <a:pt x="4233214" y="1544421"/>
                </a:lnTo>
                <a:lnTo>
                  <a:pt x="4189984" y="1566773"/>
                </a:lnTo>
                <a:lnTo>
                  <a:pt x="4140200" y="1574800"/>
                </a:lnTo>
                <a:lnTo>
                  <a:pt x="157479" y="1574800"/>
                </a:lnTo>
                <a:lnTo>
                  <a:pt x="107696" y="1566773"/>
                </a:lnTo>
                <a:lnTo>
                  <a:pt x="64465" y="1544421"/>
                </a:lnTo>
                <a:lnTo>
                  <a:pt x="30378" y="1510334"/>
                </a:lnTo>
                <a:lnTo>
                  <a:pt x="8026" y="1467103"/>
                </a:lnTo>
                <a:lnTo>
                  <a:pt x="0" y="1417319"/>
                </a:lnTo>
                <a:lnTo>
                  <a:pt x="0" y="157479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560"/>
          </a:p>
        </p:txBody>
      </p:sp>
      <p:sp>
        <p:nvSpPr>
          <p:cNvPr id="7" name="object 7"/>
          <p:cNvSpPr txBox="1"/>
          <p:nvPr/>
        </p:nvSpPr>
        <p:spPr>
          <a:xfrm>
            <a:off x="11645900" y="2743200"/>
            <a:ext cx="3983960" cy="1134670"/>
          </a:xfrm>
          <a:prstGeom prst="rect">
            <a:avLst/>
          </a:prstGeom>
        </p:spPr>
        <p:txBody>
          <a:bodyPr vert="horz" wrap="square" lIns="0" tIns="56896" rIns="0" bIns="0" rtlCol="0">
            <a:spAutoFit/>
          </a:bodyPr>
          <a:lstStyle/>
          <a:p>
            <a:pPr marL="263704" marR="7225" indent="-245642">
              <a:lnSpc>
                <a:spcPts val="2816"/>
              </a:lnSpc>
              <a:spcBef>
                <a:spcPts val="448"/>
              </a:spcBef>
              <a:buChar char="•"/>
              <a:tabLst>
                <a:tab pos="263704" algn="l"/>
              </a:tabLst>
            </a:pPr>
            <a:r>
              <a:rPr sz="2400" spc="-28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Territorios</a:t>
            </a:r>
            <a:r>
              <a:rPr sz="2400" spc="-64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que</a:t>
            </a:r>
            <a:r>
              <a:rPr sz="2400" spc="-92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quieran</a:t>
            </a:r>
            <a:r>
              <a:rPr sz="2400" spc="-7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y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puedan</a:t>
            </a:r>
            <a:r>
              <a:rPr sz="2400" spc="-1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acoger</a:t>
            </a:r>
            <a:r>
              <a:rPr sz="2400" spc="-7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</a:t>
            </a:r>
            <a:r>
              <a:rPr sz="2400" spc="-92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14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población migrante.</a:t>
            </a:r>
            <a:endParaRPr sz="24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595514" y="2476331"/>
            <a:ext cx="6079744" cy="2048256"/>
          </a:xfrm>
          <a:custGeom>
            <a:avLst/>
            <a:gdLst/>
            <a:ahLst/>
            <a:cxnLst/>
            <a:rect l="l" t="t" r="r" b="b"/>
            <a:pathLst>
              <a:path w="4274820" h="1440180">
                <a:moveTo>
                  <a:pt x="0" y="144017"/>
                </a:moveTo>
                <a:lnTo>
                  <a:pt x="7342" y="98511"/>
                </a:lnTo>
                <a:lnTo>
                  <a:pt x="27786" y="58978"/>
                </a:lnTo>
                <a:lnTo>
                  <a:pt x="58962" y="27797"/>
                </a:lnTo>
                <a:lnTo>
                  <a:pt x="98496" y="7345"/>
                </a:lnTo>
                <a:lnTo>
                  <a:pt x="144018" y="0"/>
                </a:lnTo>
                <a:lnTo>
                  <a:pt x="4130802" y="0"/>
                </a:lnTo>
                <a:lnTo>
                  <a:pt x="4176308" y="7345"/>
                </a:lnTo>
                <a:lnTo>
                  <a:pt x="4215841" y="27797"/>
                </a:lnTo>
                <a:lnTo>
                  <a:pt x="4247022" y="58978"/>
                </a:lnTo>
                <a:lnTo>
                  <a:pt x="4267474" y="98511"/>
                </a:lnTo>
                <a:lnTo>
                  <a:pt x="4274820" y="144017"/>
                </a:lnTo>
                <a:lnTo>
                  <a:pt x="4274820" y="1296162"/>
                </a:lnTo>
                <a:lnTo>
                  <a:pt x="4267474" y="1341668"/>
                </a:lnTo>
                <a:lnTo>
                  <a:pt x="4247022" y="1381201"/>
                </a:lnTo>
                <a:lnTo>
                  <a:pt x="4215841" y="1412382"/>
                </a:lnTo>
                <a:lnTo>
                  <a:pt x="4176308" y="1432834"/>
                </a:lnTo>
                <a:lnTo>
                  <a:pt x="4130802" y="1440179"/>
                </a:lnTo>
                <a:lnTo>
                  <a:pt x="144018" y="1440179"/>
                </a:lnTo>
                <a:lnTo>
                  <a:pt x="98496" y="1432834"/>
                </a:lnTo>
                <a:lnTo>
                  <a:pt x="58962" y="1412382"/>
                </a:lnTo>
                <a:lnTo>
                  <a:pt x="27786" y="1381201"/>
                </a:lnTo>
                <a:lnTo>
                  <a:pt x="7342" y="1341668"/>
                </a:lnTo>
                <a:lnTo>
                  <a:pt x="0" y="1296162"/>
                </a:lnTo>
                <a:lnTo>
                  <a:pt x="0" y="14401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560"/>
          </a:p>
        </p:txBody>
      </p:sp>
      <p:sp>
        <p:nvSpPr>
          <p:cNvPr id="9" name="object 9"/>
          <p:cNvSpPr txBox="1"/>
          <p:nvPr/>
        </p:nvSpPr>
        <p:spPr>
          <a:xfrm>
            <a:off x="1718340" y="2743200"/>
            <a:ext cx="3782174" cy="1749931"/>
          </a:xfrm>
          <a:prstGeom prst="rect">
            <a:avLst/>
          </a:prstGeom>
        </p:spPr>
        <p:txBody>
          <a:bodyPr vert="horz" wrap="square" lIns="0" tIns="50574" rIns="0" bIns="0" rtlCol="0">
            <a:spAutoFit/>
          </a:bodyPr>
          <a:lstStyle/>
          <a:p>
            <a:pPr marL="262801" marR="7225" indent="-245642" algn="just">
              <a:lnSpc>
                <a:spcPct val="91500"/>
              </a:lnSpc>
              <a:spcBef>
                <a:spcPts val="398"/>
              </a:spcBef>
              <a:buChar char="•"/>
              <a:tabLst>
                <a:tab pos="262801" algn="l"/>
              </a:tabLst>
            </a:pP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Contar</a:t>
            </a:r>
            <a:r>
              <a:rPr sz="2400" spc="-107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con</a:t>
            </a:r>
            <a:r>
              <a:rPr sz="2400" spc="-12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personas</a:t>
            </a:r>
            <a:r>
              <a:rPr sz="2400" spc="-78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36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y/o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familias</a:t>
            </a:r>
            <a:r>
              <a:rPr sz="2400" spc="-149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dispuestas</a:t>
            </a:r>
            <a:r>
              <a:rPr sz="2400" spc="-1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7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 </a:t>
            </a:r>
            <a:r>
              <a:rPr sz="2400" spc="-14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realizar</a:t>
            </a:r>
            <a:r>
              <a:rPr sz="2400" spc="-7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un</a:t>
            </a:r>
            <a:r>
              <a:rPr sz="2400" spc="-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14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proyecto</a:t>
            </a:r>
            <a:r>
              <a:rPr sz="2400" spc="-43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</a:t>
            </a:r>
            <a:r>
              <a:rPr sz="2400" spc="-57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28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vida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en</a:t>
            </a:r>
            <a:r>
              <a:rPr sz="2400" spc="-8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los</a:t>
            </a:r>
            <a:r>
              <a:rPr sz="2400" spc="-57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pueblos</a:t>
            </a:r>
            <a:r>
              <a:rPr sz="2400" spc="-7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14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“Vaciados” </a:t>
            </a:r>
            <a:r>
              <a:rPr sz="2400" spc="-36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C.V</a:t>
            </a:r>
            <a:endParaRPr sz="24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443683" y="1941408"/>
            <a:ext cx="3001817" cy="2782992"/>
            <a:chOff x="3864609" y="1316989"/>
            <a:chExt cx="2098040" cy="209804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1" name="object 11"/>
            <p:cNvSpPr/>
            <p:nvPr/>
          </p:nvSpPr>
          <p:spPr>
            <a:xfrm>
              <a:off x="3864609" y="1316989"/>
              <a:ext cx="2098040" cy="2098040"/>
            </a:xfrm>
            <a:custGeom>
              <a:avLst/>
              <a:gdLst/>
              <a:ahLst/>
              <a:cxnLst/>
              <a:rect l="l" t="t" r="r" b="b"/>
              <a:pathLst>
                <a:path w="2098040" h="2098040">
                  <a:moveTo>
                    <a:pt x="2098040" y="0"/>
                  </a:moveTo>
                  <a:lnTo>
                    <a:pt x="2049887" y="541"/>
                  </a:lnTo>
                  <a:lnTo>
                    <a:pt x="2002001" y="2158"/>
                  </a:lnTo>
                  <a:lnTo>
                    <a:pt x="1954391" y="4840"/>
                  </a:lnTo>
                  <a:lnTo>
                    <a:pt x="1907070" y="8573"/>
                  </a:lnTo>
                  <a:lnTo>
                    <a:pt x="1860050" y="13348"/>
                  </a:lnTo>
                  <a:lnTo>
                    <a:pt x="1813341" y="19152"/>
                  </a:lnTo>
                  <a:lnTo>
                    <a:pt x="1766956" y="25973"/>
                  </a:lnTo>
                  <a:lnTo>
                    <a:pt x="1720906" y="33801"/>
                  </a:lnTo>
                  <a:lnTo>
                    <a:pt x="1675202" y="42623"/>
                  </a:lnTo>
                  <a:lnTo>
                    <a:pt x="1629856" y="52428"/>
                  </a:lnTo>
                  <a:lnTo>
                    <a:pt x="1584881" y="63205"/>
                  </a:lnTo>
                  <a:lnTo>
                    <a:pt x="1540286" y="74941"/>
                  </a:lnTo>
                  <a:lnTo>
                    <a:pt x="1496084" y="87626"/>
                  </a:lnTo>
                  <a:lnTo>
                    <a:pt x="1452287" y="101248"/>
                  </a:lnTo>
                  <a:lnTo>
                    <a:pt x="1408906" y="115794"/>
                  </a:lnTo>
                  <a:lnTo>
                    <a:pt x="1365952" y="131254"/>
                  </a:lnTo>
                  <a:lnTo>
                    <a:pt x="1323438" y="147617"/>
                  </a:lnTo>
                  <a:lnTo>
                    <a:pt x="1281374" y="164869"/>
                  </a:lnTo>
                  <a:lnTo>
                    <a:pt x="1239772" y="183001"/>
                  </a:lnTo>
                  <a:lnTo>
                    <a:pt x="1198645" y="202000"/>
                  </a:lnTo>
                  <a:lnTo>
                    <a:pt x="1158003" y="221854"/>
                  </a:lnTo>
                  <a:lnTo>
                    <a:pt x="1117857" y="242553"/>
                  </a:lnTo>
                  <a:lnTo>
                    <a:pt x="1078221" y="264084"/>
                  </a:lnTo>
                  <a:lnTo>
                    <a:pt x="1039104" y="286436"/>
                  </a:lnTo>
                  <a:lnTo>
                    <a:pt x="1000519" y="309598"/>
                  </a:lnTo>
                  <a:lnTo>
                    <a:pt x="962478" y="333557"/>
                  </a:lnTo>
                  <a:lnTo>
                    <a:pt x="924991" y="358303"/>
                  </a:lnTo>
                  <a:lnTo>
                    <a:pt x="888071" y="383824"/>
                  </a:lnTo>
                  <a:lnTo>
                    <a:pt x="851729" y="410107"/>
                  </a:lnTo>
                  <a:lnTo>
                    <a:pt x="815976" y="437143"/>
                  </a:lnTo>
                  <a:lnTo>
                    <a:pt x="780824" y="464918"/>
                  </a:lnTo>
                  <a:lnTo>
                    <a:pt x="746286" y="493422"/>
                  </a:lnTo>
                  <a:lnTo>
                    <a:pt x="712371" y="522642"/>
                  </a:lnTo>
                  <a:lnTo>
                    <a:pt x="679092" y="552568"/>
                  </a:lnTo>
                  <a:lnTo>
                    <a:pt x="646461" y="583187"/>
                  </a:lnTo>
                  <a:lnTo>
                    <a:pt x="614489" y="614489"/>
                  </a:lnTo>
                  <a:lnTo>
                    <a:pt x="583187" y="646461"/>
                  </a:lnTo>
                  <a:lnTo>
                    <a:pt x="552568" y="679092"/>
                  </a:lnTo>
                  <a:lnTo>
                    <a:pt x="522642" y="712371"/>
                  </a:lnTo>
                  <a:lnTo>
                    <a:pt x="493422" y="746286"/>
                  </a:lnTo>
                  <a:lnTo>
                    <a:pt x="464918" y="780824"/>
                  </a:lnTo>
                  <a:lnTo>
                    <a:pt x="437143" y="815976"/>
                  </a:lnTo>
                  <a:lnTo>
                    <a:pt x="410107" y="851729"/>
                  </a:lnTo>
                  <a:lnTo>
                    <a:pt x="383824" y="888071"/>
                  </a:lnTo>
                  <a:lnTo>
                    <a:pt x="358303" y="924991"/>
                  </a:lnTo>
                  <a:lnTo>
                    <a:pt x="333557" y="962478"/>
                  </a:lnTo>
                  <a:lnTo>
                    <a:pt x="309598" y="1000519"/>
                  </a:lnTo>
                  <a:lnTo>
                    <a:pt x="286436" y="1039104"/>
                  </a:lnTo>
                  <a:lnTo>
                    <a:pt x="264084" y="1078221"/>
                  </a:lnTo>
                  <a:lnTo>
                    <a:pt x="242553" y="1117857"/>
                  </a:lnTo>
                  <a:lnTo>
                    <a:pt x="221854" y="1158003"/>
                  </a:lnTo>
                  <a:lnTo>
                    <a:pt x="202000" y="1198645"/>
                  </a:lnTo>
                  <a:lnTo>
                    <a:pt x="183001" y="1239772"/>
                  </a:lnTo>
                  <a:lnTo>
                    <a:pt x="164869" y="1281374"/>
                  </a:lnTo>
                  <a:lnTo>
                    <a:pt x="147617" y="1323438"/>
                  </a:lnTo>
                  <a:lnTo>
                    <a:pt x="131254" y="1365952"/>
                  </a:lnTo>
                  <a:lnTo>
                    <a:pt x="115794" y="1408906"/>
                  </a:lnTo>
                  <a:lnTo>
                    <a:pt x="101248" y="1452287"/>
                  </a:lnTo>
                  <a:lnTo>
                    <a:pt x="87626" y="1496084"/>
                  </a:lnTo>
                  <a:lnTo>
                    <a:pt x="74941" y="1540286"/>
                  </a:lnTo>
                  <a:lnTo>
                    <a:pt x="63205" y="1584881"/>
                  </a:lnTo>
                  <a:lnTo>
                    <a:pt x="52428" y="1629856"/>
                  </a:lnTo>
                  <a:lnTo>
                    <a:pt x="42623" y="1675202"/>
                  </a:lnTo>
                  <a:lnTo>
                    <a:pt x="33801" y="1720906"/>
                  </a:lnTo>
                  <a:lnTo>
                    <a:pt x="25973" y="1766956"/>
                  </a:lnTo>
                  <a:lnTo>
                    <a:pt x="19152" y="1813341"/>
                  </a:lnTo>
                  <a:lnTo>
                    <a:pt x="13348" y="1860050"/>
                  </a:lnTo>
                  <a:lnTo>
                    <a:pt x="8573" y="1907070"/>
                  </a:lnTo>
                  <a:lnTo>
                    <a:pt x="4840" y="1954391"/>
                  </a:lnTo>
                  <a:lnTo>
                    <a:pt x="2158" y="2002001"/>
                  </a:lnTo>
                  <a:lnTo>
                    <a:pt x="541" y="2049887"/>
                  </a:lnTo>
                  <a:lnTo>
                    <a:pt x="0" y="2098040"/>
                  </a:lnTo>
                  <a:lnTo>
                    <a:pt x="2098040" y="2098040"/>
                  </a:lnTo>
                  <a:lnTo>
                    <a:pt x="209804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2560" dirty="0">
                <a:highlight>
                  <a:srgbClr val="E6AF00"/>
                </a:highlight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3864609" y="1316989"/>
              <a:ext cx="2098040" cy="2098040"/>
            </a:xfrm>
            <a:custGeom>
              <a:avLst/>
              <a:gdLst/>
              <a:ahLst/>
              <a:cxnLst/>
              <a:rect l="l" t="t" r="r" b="b"/>
              <a:pathLst>
                <a:path w="2098040" h="2098040">
                  <a:moveTo>
                    <a:pt x="0" y="2098040"/>
                  </a:moveTo>
                  <a:lnTo>
                    <a:pt x="541" y="2049887"/>
                  </a:lnTo>
                  <a:lnTo>
                    <a:pt x="2158" y="2002001"/>
                  </a:lnTo>
                  <a:lnTo>
                    <a:pt x="4840" y="1954391"/>
                  </a:lnTo>
                  <a:lnTo>
                    <a:pt x="8573" y="1907070"/>
                  </a:lnTo>
                  <a:lnTo>
                    <a:pt x="13348" y="1860050"/>
                  </a:lnTo>
                  <a:lnTo>
                    <a:pt x="19152" y="1813341"/>
                  </a:lnTo>
                  <a:lnTo>
                    <a:pt x="25973" y="1766956"/>
                  </a:lnTo>
                  <a:lnTo>
                    <a:pt x="33801" y="1720906"/>
                  </a:lnTo>
                  <a:lnTo>
                    <a:pt x="42623" y="1675202"/>
                  </a:lnTo>
                  <a:lnTo>
                    <a:pt x="52428" y="1629856"/>
                  </a:lnTo>
                  <a:lnTo>
                    <a:pt x="63205" y="1584881"/>
                  </a:lnTo>
                  <a:lnTo>
                    <a:pt x="74941" y="1540286"/>
                  </a:lnTo>
                  <a:lnTo>
                    <a:pt x="87626" y="1496084"/>
                  </a:lnTo>
                  <a:lnTo>
                    <a:pt x="101248" y="1452287"/>
                  </a:lnTo>
                  <a:lnTo>
                    <a:pt x="115794" y="1408906"/>
                  </a:lnTo>
                  <a:lnTo>
                    <a:pt x="131254" y="1365952"/>
                  </a:lnTo>
                  <a:lnTo>
                    <a:pt x="147617" y="1323438"/>
                  </a:lnTo>
                  <a:lnTo>
                    <a:pt x="164869" y="1281374"/>
                  </a:lnTo>
                  <a:lnTo>
                    <a:pt x="183001" y="1239772"/>
                  </a:lnTo>
                  <a:lnTo>
                    <a:pt x="202000" y="1198645"/>
                  </a:lnTo>
                  <a:lnTo>
                    <a:pt x="221854" y="1158003"/>
                  </a:lnTo>
                  <a:lnTo>
                    <a:pt x="242553" y="1117857"/>
                  </a:lnTo>
                  <a:lnTo>
                    <a:pt x="264084" y="1078221"/>
                  </a:lnTo>
                  <a:lnTo>
                    <a:pt x="286436" y="1039104"/>
                  </a:lnTo>
                  <a:lnTo>
                    <a:pt x="309598" y="1000519"/>
                  </a:lnTo>
                  <a:lnTo>
                    <a:pt x="333557" y="962478"/>
                  </a:lnTo>
                  <a:lnTo>
                    <a:pt x="358303" y="924991"/>
                  </a:lnTo>
                  <a:lnTo>
                    <a:pt x="383824" y="888071"/>
                  </a:lnTo>
                  <a:lnTo>
                    <a:pt x="410107" y="851729"/>
                  </a:lnTo>
                  <a:lnTo>
                    <a:pt x="437143" y="815976"/>
                  </a:lnTo>
                  <a:lnTo>
                    <a:pt x="464918" y="780824"/>
                  </a:lnTo>
                  <a:lnTo>
                    <a:pt x="493422" y="746286"/>
                  </a:lnTo>
                  <a:lnTo>
                    <a:pt x="522642" y="712371"/>
                  </a:lnTo>
                  <a:lnTo>
                    <a:pt x="552568" y="679092"/>
                  </a:lnTo>
                  <a:lnTo>
                    <a:pt x="583187" y="646461"/>
                  </a:lnTo>
                  <a:lnTo>
                    <a:pt x="614489" y="614489"/>
                  </a:lnTo>
                  <a:lnTo>
                    <a:pt x="646461" y="583187"/>
                  </a:lnTo>
                  <a:lnTo>
                    <a:pt x="679092" y="552568"/>
                  </a:lnTo>
                  <a:lnTo>
                    <a:pt x="712371" y="522642"/>
                  </a:lnTo>
                  <a:lnTo>
                    <a:pt x="746286" y="493422"/>
                  </a:lnTo>
                  <a:lnTo>
                    <a:pt x="780824" y="464918"/>
                  </a:lnTo>
                  <a:lnTo>
                    <a:pt x="815976" y="437143"/>
                  </a:lnTo>
                  <a:lnTo>
                    <a:pt x="851729" y="410107"/>
                  </a:lnTo>
                  <a:lnTo>
                    <a:pt x="888071" y="383824"/>
                  </a:lnTo>
                  <a:lnTo>
                    <a:pt x="924991" y="358303"/>
                  </a:lnTo>
                  <a:lnTo>
                    <a:pt x="962478" y="333557"/>
                  </a:lnTo>
                  <a:lnTo>
                    <a:pt x="1000519" y="309598"/>
                  </a:lnTo>
                  <a:lnTo>
                    <a:pt x="1039104" y="286436"/>
                  </a:lnTo>
                  <a:lnTo>
                    <a:pt x="1078221" y="264084"/>
                  </a:lnTo>
                  <a:lnTo>
                    <a:pt x="1117857" y="242553"/>
                  </a:lnTo>
                  <a:lnTo>
                    <a:pt x="1158003" y="221854"/>
                  </a:lnTo>
                  <a:lnTo>
                    <a:pt x="1198645" y="202000"/>
                  </a:lnTo>
                  <a:lnTo>
                    <a:pt x="1239772" y="183001"/>
                  </a:lnTo>
                  <a:lnTo>
                    <a:pt x="1281374" y="164869"/>
                  </a:lnTo>
                  <a:lnTo>
                    <a:pt x="1323438" y="147617"/>
                  </a:lnTo>
                  <a:lnTo>
                    <a:pt x="1365952" y="131254"/>
                  </a:lnTo>
                  <a:lnTo>
                    <a:pt x="1408906" y="115794"/>
                  </a:lnTo>
                  <a:lnTo>
                    <a:pt x="1452287" y="101248"/>
                  </a:lnTo>
                  <a:lnTo>
                    <a:pt x="1496084" y="87626"/>
                  </a:lnTo>
                  <a:lnTo>
                    <a:pt x="1540286" y="74941"/>
                  </a:lnTo>
                  <a:lnTo>
                    <a:pt x="1584881" y="63205"/>
                  </a:lnTo>
                  <a:lnTo>
                    <a:pt x="1629856" y="52428"/>
                  </a:lnTo>
                  <a:lnTo>
                    <a:pt x="1675202" y="42623"/>
                  </a:lnTo>
                  <a:lnTo>
                    <a:pt x="1720906" y="33801"/>
                  </a:lnTo>
                  <a:lnTo>
                    <a:pt x="1766956" y="25973"/>
                  </a:lnTo>
                  <a:lnTo>
                    <a:pt x="1813341" y="19152"/>
                  </a:lnTo>
                  <a:lnTo>
                    <a:pt x="1860050" y="13348"/>
                  </a:lnTo>
                  <a:lnTo>
                    <a:pt x="1907070" y="8573"/>
                  </a:lnTo>
                  <a:lnTo>
                    <a:pt x="1954391" y="4840"/>
                  </a:lnTo>
                  <a:lnTo>
                    <a:pt x="2002001" y="2158"/>
                  </a:lnTo>
                  <a:lnTo>
                    <a:pt x="2049887" y="541"/>
                  </a:lnTo>
                  <a:lnTo>
                    <a:pt x="2098040" y="0"/>
                  </a:lnTo>
                  <a:lnTo>
                    <a:pt x="2098040" y="2098040"/>
                  </a:lnTo>
                  <a:lnTo>
                    <a:pt x="0" y="2098040"/>
                  </a:lnTo>
                  <a:close/>
                </a:path>
              </a:pathLst>
            </a:custGeom>
            <a:grpFill/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2560">
                <a:highlight>
                  <a:srgbClr val="E6AF00"/>
                </a:highlight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632164" y="3147229"/>
            <a:ext cx="1495552" cy="694093"/>
          </a:xfrm>
          <a:prstGeom prst="rect">
            <a:avLst/>
          </a:prstGeom>
        </p:spPr>
        <p:txBody>
          <a:bodyPr vert="horz" wrap="square" lIns="0" tIns="52380" rIns="0" bIns="0" rtlCol="0">
            <a:spAutoFit/>
          </a:bodyPr>
          <a:lstStyle/>
          <a:p>
            <a:pPr marL="18062" marR="7225" indent="86697">
              <a:lnSpc>
                <a:spcPts val="2503"/>
              </a:lnSpc>
              <a:spcBef>
                <a:spcPts val="412"/>
              </a:spcBef>
            </a:pPr>
            <a:r>
              <a:rPr sz="2276" b="1" spc="-14" dirty="0">
                <a:latin typeface="Calibri"/>
                <a:cs typeface="Calibri"/>
              </a:rPr>
              <a:t>PERSONAS MIGRANTES</a:t>
            </a:r>
            <a:endParaRPr sz="2276" dirty="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567883" y="1941409"/>
            <a:ext cx="3001817" cy="2782992"/>
            <a:chOff x="6055359" y="1310639"/>
            <a:chExt cx="2110740" cy="211074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object 15"/>
            <p:cNvSpPr/>
            <p:nvPr/>
          </p:nvSpPr>
          <p:spPr>
            <a:xfrm>
              <a:off x="6061709" y="1316989"/>
              <a:ext cx="2098040" cy="2098040"/>
            </a:xfrm>
            <a:custGeom>
              <a:avLst/>
              <a:gdLst/>
              <a:ahLst/>
              <a:cxnLst/>
              <a:rect l="l" t="t" r="r" b="b"/>
              <a:pathLst>
                <a:path w="2098040" h="2098040">
                  <a:moveTo>
                    <a:pt x="0" y="0"/>
                  </a:moveTo>
                  <a:lnTo>
                    <a:pt x="0" y="2098040"/>
                  </a:lnTo>
                  <a:lnTo>
                    <a:pt x="2098040" y="2098040"/>
                  </a:lnTo>
                  <a:lnTo>
                    <a:pt x="2097498" y="2049887"/>
                  </a:lnTo>
                  <a:lnTo>
                    <a:pt x="2095881" y="2002001"/>
                  </a:lnTo>
                  <a:lnTo>
                    <a:pt x="2093199" y="1954391"/>
                  </a:lnTo>
                  <a:lnTo>
                    <a:pt x="2089466" y="1907070"/>
                  </a:lnTo>
                  <a:lnTo>
                    <a:pt x="2084691" y="1860050"/>
                  </a:lnTo>
                  <a:lnTo>
                    <a:pt x="2078887" y="1813341"/>
                  </a:lnTo>
                  <a:lnTo>
                    <a:pt x="2072066" y="1766956"/>
                  </a:lnTo>
                  <a:lnTo>
                    <a:pt x="2064238" y="1720906"/>
                  </a:lnTo>
                  <a:lnTo>
                    <a:pt x="2055416" y="1675202"/>
                  </a:lnTo>
                  <a:lnTo>
                    <a:pt x="2045611" y="1629856"/>
                  </a:lnTo>
                  <a:lnTo>
                    <a:pt x="2034834" y="1584881"/>
                  </a:lnTo>
                  <a:lnTo>
                    <a:pt x="2023098" y="1540286"/>
                  </a:lnTo>
                  <a:lnTo>
                    <a:pt x="2010413" y="1496084"/>
                  </a:lnTo>
                  <a:lnTo>
                    <a:pt x="1996791" y="1452287"/>
                  </a:lnTo>
                  <a:lnTo>
                    <a:pt x="1982245" y="1408906"/>
                  </a:lnTo>
                  <a:lnTo>
                    <a:pt x="1966785" y="1365952"/>
                  </a:lnTo>
                  <a:lnTo>
                    <a:pt x="1950422" y="1323438"/>
                  </a:lnTo>
                  <a:lnTo>
                    <a:pt x="1933170" y="1281374"/>
                  </a:lnTo>
                  <a:lnTo>
                    <a:pt x="1915038" y="1239772"/>
                  </a:lnTo>
                  <a:lnTo>
                    <a:pt x="1896039" y="1198645"/>
                  </a:lnTo>
                  <a:lnTo>
                    <a:pt x="1876185" y="1158003"/>
                  </a:lnTo>
                  <a:lnTo>
                    <a:pt x="1855486" y="1117857"/>
                  </a:lnTo>
                  <a:lnTo>
                    <a:pt x="1833955" y="1078221"/>
                  </a:lnTo>
                  <a:lnTo>
                    <a:pt x="1811603" y="1039104"/>
                  </a:lnTo>
                  <a:lnTo>
                    <a:pt x="1788441" y="1000519"/>
                  </a:lnTo>
                  <a:lnTo>
                    <a:pt x="1764482" y="962478"/>
                  </a:lnTo>
                  <a:lnTo>
                    <a:pt x="1739736" y="924991"/>
                  </a:lnTo>
                  <a:lnTo>
                    <a:pt x="1714215" y="888071"/>
                  </a:lnTo>
                  <a:lnTo>
                    <a:pt x="1687932" y="851729"/>
                  </a:lnTo>
                  <a:lnTo>
                    <a:pt x="1660896" y="815976"/>
                  </a:lnTo>
                  <a:lnTo>
                    <a:pt x="1633121" y="780824"/>
                  </a:lnTo>
                  <a:lnTo>
                    <a:pt x="1604617" y="746286"/>
                  </a:lnTo>
                  <a:lnTo>
                    <a:pt x="1575397" y="712371"/>
                  </a:lnTo>
                  <a:lnTo>
                    <a:pt x="1545471" y="679092"/>
                  </a:lnTo>
                  <a:lnTo>
                    <a:pt x="1514852" y="646461"/>
                  </a:lnTo>
                  <a:lnTo>
                    <a:pt x="1483550" y="614489"/>
                  </a:lnTo>
                  <a:lnTo>
                    <a:pt x="1451578" y="583187"/>
                  </a:lnTo>
                  <a:lnTo>
                    <a:pt x="1418947" y="552568"/>
                  </a:lnTo>
                  <a:lnTo>
                    <a:pt x="1385668" y="522642"/>
                  </a:lnTo>
                  <a:lnTo>
                    <a:pt x="1351753" y="493422"/>
                  </a:lnTo>
                  <a:lnTo>
                    <a:pt x="1317215" y="464918"/>
                  </a:lnTo>
                  <a:lnTo>
                    <a:pt x="1282063" y="437143"/>
                  </a:lnTo>
                  <a:lnTo>
                    <a:pt x="1246310" y="410107"/>
                  </a:lnTo>
                  <a:lnTo>
                    <a:pt x="1209968" y="383824"/>
                  </a:lnTo>
                  <a:lnTo>
                    <a:pt x="1173048" y="358303"/>
                  </a:lnTo>
                  <a:lnTo>
                    <a:pt x="1135561" y="333557"/>
                  </a:lnTo>
                  <a:lnTo>
                    <a:pt x="1097520" y="309598"/>
                  </a:lnTo>
                  <a:lnTo>
                    <a:pt x="1058935" y="286436"/>
                  </a:lnTo>
                  <a:lnTo>
                    <a:pt x="1019818" y="264084"/>
                  </a:lnTo>
                  <a:lnTo>
                    <a:pt x="980182" y="242553"/>
                  </a:lnTo>
                  <a:lnTo>
                    <a:pt x="940036" y="221854"/>
                  </a:lnTo>
                  <a:lnTo>
                    <a:pt x="899394" y="202000"/>
                  </a:lnTo>
                  <a:lnTo>
                    <a:pt x="858267" y="183001"/>
                  </a:lnTo>
                  <a:lnTo>
                    <a:pt x="816665" y="164869"/>
                  </a:lnTo>
                  <a:lnTo>
                    <a:pt x="774601" y="147617"/>
                  </a:lnTo>
                  <a:lnTo>
                    <a:pt x="732087" y="131254"/>
                  </a:lnTo>
                  <a:lnTo>
                    <a:pt x="689133" y="115794"/>
                  </a:lnTo>
                  <a:lnTo>
                    <a:pt x="645752" y="101248"/>
                  </a:lnTo>
                  <a:lnTo>
                    <a:pt x="601955" y="87626"/>
                  </a:lnTo>
                  <a:lnTo>
                    <a:pt x="557753" y="74941"/>
                  </a:lnTo>
                  <a:lnTo>
                    <a:pt x="513158" y="63205"/>
                  </a:lnTo>
                  <a:lnTo>
                    <a:pt x="468183" y="52428"/>
                  </a:lnTo>
                  <a:lnTo>
                    <a:pt x="422837" y="42623"/>
                  </a:lnTo>
                  <a:lnTo>
                    <a:pt x="377133" y="33801"/>
                  </a:lnTo>
                  <a:lnTo>
                    <a:pt x="331083" y="25973"/>
                  </a:lnTo>
                  <a:lnTo>
                    <a:pt x="284698" y="19152"/>
                  </a:lnTo>
                  <a:lnTo>
                    <a:pt x="237989" y="13348"/>
                  </a:lnTo>
                  <a:lnTo>
                    <a:pt x="190969" y="8573"/>
                  </a:lnTo>
                  <a:lnTo>
                    <a:pt x="143648" y="4840"/>
                  </a:lnTo>
                  <a:lnTo>
                    <a:pt x="96038" y="2158"/>
                  </a:lnTo>
                  <a:lnTo>
                    <a:pt x="48152" y="541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2560"/>
            </a:p>
          </p:txBody>
        </p:sp>
        <p:sp>
          <p:nvSpPr>
            <p:cNvPr id="16" name="object 16"/>
            <p:cNvSpPr/>
            <p:nvPr/>
          </p:nvSpPr>
          <p:spPr>
            <a:xfrm>
              <a:off x="6061709" y="1316989"/>
              <a:ext cx="2098040" cy="2098040"/>
            </a:xfrm>
            <a:custGeom>
              <a:avLst/>
              <a:gdLst/>
              <a:ahLst/>
              <a:cxnLst/>
              <a:rect l="l" t="t" r="r" b="b"/>
              <a:pathLst>
                <a:path w="2098040" h="2098040">
                  <a:moveTo>
                    <a:pt x="0" y="0"/>
                  </a:moveTo>
                  <a:lnTo>
                    <a:pt x="48152" y="541"/>
                  </a:lnTo>
                  <a:lnTo>
                    <a:pt x="96038" y="2158"/>
                  </a:lnTo>
                  <a:lnTo>
                    <a:pt x="143648" y="4840"/>
                  </a:lnTo>
                  <a:lnTo>
                    <a:pt x="190969" y="8573"/>
                  </a:lnTo>
                  <a:lnTo>
                    <a:pt x="237989" y="13348"/>
                  </a:lnTo>
                  <a:lnTo>
                    <a:pt x="284698" y="19152"/>
                  </a:lnTo>
                  <a:lnTo>
                    <a:pt x="331083" y="25973"/>
                  </a:lnTo>
                  <a:lnTo>
                    <a:pt x="377133" y="33801"/>
                  </a:lnTo>
                  <a:lnTo>
                    <a:pt x="422837" y="42623"/>
                  </a:lnTo>
                  <a:lnTo>
                    <a:pt x="468183" y="52428"/>
                  </a:lnTo>
                  <a:lnTo>
                    <a:pt x="513158" y="63205"/>
                  </a:lnTo>
                  <a:lnTo>
                    <a:pt x="557753" y="74941"/>
                  </a:lnTo>
                  <a:lnTo>
                    <a:pt x="601955" y="87626"/>
                  </a:lnTo>
                  <a:lnTo>
                    <a:pt x="645752" y="101248"/>
                  </a:lnTo>
                  <a:lnTo>
                    <a:pt x="689133" y="115794"/>
                  </a:lnTo>
                  <a:lnTo>
                    <a:pt x="732087" y="131254"/>
                  </a:lnTo>
                  <a:lnTo>
                    <a:pt x="774601" y="147617"/>
                  </a:lnTo>
                  <a:lnTo>
                    <a:pt x="816665" y="164869"/>
                  </a:lnTo>
                  <a:lnTo>
                    <a:pt x="858267" y="183001"/>
                  </a:lnTo>
                  <a:lnTo>
                    <a:pt x="899394" y="202000"/>
                  </a:lnTo>
                  <a:lnTo>
                    <a:pt x="940036" y="221854"/>
                  </a:lnTo>
                  <a:lnTo>
                    <a:pt x="980182" y="242553"/>
                  </a:lnTo>
                  <a:lnTo>
                    <a:pt x="1019818" y="264084"/>
                  </a:lnTo>
                  <a:lnTo>
                    <a:pt x="1058935" y="286436"/>
                  </a:lnTo>
                  <a:lnTo>
                    <a:pt x="1097520" y="309598"/>
                  </a:lnTo>
                  <a:lnTo>
                    <a:pt x="1135561" y="333557"/>
                  </a:lnTo>
                  <a:lnTo>
                    <a:pt x="1173048" y="358303"/>
                  </a:lnTo>
                  <a:lnTo>
                    <a:pt x="1209968" y="383824"/>
                  </a:lnTo>
                  <a:lnTo>
                    <a:pt x="1246310" y="410107"/>
                  </a:lnTo>
                  <a:lnTo>
                    <a:pt x="1282063" y="437143"/>
                  </a:lnTo>
                  <a:lnTo>
                    <a:pt x="1317215" y="464918"/>
                  </a:lnTo>
                  <a:lnTo>
                    <a:pt x="1351753" y="493422"/>
                  </a:lnTo>
                  <a:lnTo>
                    <a:pt x="1385668" y="522642"/>
                  </a:lnTo>
                  <a:lnTo>
                    <a:pt x="1418947" y="552568"/>
                  </a:lnTo>
                  <a:lnTo>
                    <a:pt x="1451578" y="583187"/>
                  </a:lnTo>
                  <a:lnTo>
                    <a:pt x="1483550" y="614489"/>
                  </a:lnTo>
                  <a:lnTo>
                    <a:pt x="1514852" y="646461"/>
                  </a:lnTo>
                  <a:lnTo>
                    <a:pt x="1545471" y="679092"/>
                  </a:lnTo>
                  <a:lnTo>
                    <a:pt x="1575397" y="712371"/>
                  </a:lnTo>
                  <a:lnTo>
                    <a:pt x="1604617" y="746286"/>
                  </a:lnTo>
                  <a:lnTo>
                    <a:pt x="1633121" y="780824"/>
                  </a:lnTo>
                  <a:lnTo>
                    <a:pt x="1660896" y="815976"/>
                  </a:lnTo>
                  <a:lnTo>
                    <a:pt x="1687932" y="851729"/>
                  </a:lnTo>
                  <a:lnTo>
                    <a:pt x="1714215" y="888071"/>
                  </a:lnTo>
                  <a:lnTo>
                    <a:pt x="1739736" y="924991"/>
                  </a:lnTo>
                  <a:lnTo>
                    <a:pt x="1764482" y="962478"/>
                  </a:lnTo>
                  <a:lnTo>
                    <a:pt x="1788441" y="1000519"/>
                  </a:lnTo>
                  <a:lnTo>
                    <a:pt x="1811603" y="1039104"/>
                  </a:lnTo>
                  <a:lnTo>
                    <a:pt x="1833955" y="1078221"/>
                  </a:lnTo>
                  <a:lnTo>
                    <a:pt x="1855486" y="1117857"/>
                  </a:lnTo>
                  <a:lnTo>
                    <a:pt x="1876185" y="1158003"/>
                  </a:lnTo>
                  <a:lnTo>
                    <a:pt x="1896039" y="1198645"/>
                  </a:lnTo>
                  <a:lnTo>
                    <a:pt x="1915038" y="1239772"/>
                  </a:lnTo>
                  <a:lnTo>
                    <a:pt x="1933170" y="1281374"/>
                  </a:lnTo>
                  <a:lnTo>
                    <a:pt x="1950422" y="1323438"/>
                  </a:lnTo>
                  <a:lnTo>
                    <a:pt x="1966785" y="1365952"/>
                  </a:lnTo>
                  <a:lnTo>
                    <a:pt x="1982245" y="1408906"/>
                  </a:lnTo>
                  <a:lnTo>
                    <a:pt x="1996791" y="1452287"/>
                  </a:lnTo>
                  <a:lnTo>
                    <a:pt x="2010413" y="1496084"/>
                  </a:lnTo>
                  <a:lnTo>
                    <a:pt x="2023098" y="1540286"/>
                  </a:lnTo>
                  <a:lnTo>
                    <a:pt x="2034834" y="1584881"/>
                  </a:lnTo>
                  <a:lnTo>
                    <a:pt x="2045611" y="1629856"/>
                  </a:lnTo>
                  <a:lnTo>
                    <a:pt x="2055416" y="1675202"/>
                  </a:lnTo>
                  <a:lnTo>
                    <a:pt x="2064238" y="1720906"/>
                  </a:lnTo>
                  <a:lnTo>
                    <a:pt x="2072066" y="1766956"/>
                  </a:lnTo>
                  <a:lnTo>
                    <a:pt x="2078887" y="1813341"/>
                  </a:lnTo>
                  <a:lnTo>
                    <a:pt x="2084691" y="1860050"/>
                  </a:lnTo>
                  <a:lnTo>
                    <a:pt x="2089466" y="1907070"/>
                  </a:lnTo>
                  <a:lnTo>
                    <a:pt x="2093199" y="1954391"/>
                  </a:lnTo>
                  <a:lnTo>
                    <a:pt x="2095881" y="2002001"/>
                  </a:lnTo>
                  <a:lnTo>
                    <a:pt x="2097498" y="2049887"/>
                  </a:lnTo>
                  <a:lnTo>
                    <a:pt x="2098040" y="2098040"/>
                  </a:lnTo>
                  <a:lnTo>
                    <a:pt x="0" y="209804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2560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004601" y="3183058"/>
            <a:ext cx="1813447" cy="694093"/>
          </a:xfrm>
          <a:prstGeom prst="rect">
            <a:avLst/>
          </a:prstGeom>
        </p:spPr>
        <p:txBody>
          <a:bodyPr vert="horz" wrap="square" lIns="0" tIns="52380" rIns="0" bIns="0" rtlCol="0">
            <a:spAutoFit/>
          </a:bodyPr>
          <a:lstStyle/>
          <a:p>
            <a:pPr marL="18062" marR="7225" indent="93922">
              <a:lnSpc>
                <a:spcPts val="2503"/>
              </a:lnSpc>
              <a:spcBef>
                <a:spcPts val="412"/>
              </a:spcBef>
            </a:pPr>
            <a:r>
              <a:rPr sz="2276" b="1" spc="-14" dirty="0">
                <a:latin typeface="Calibri"/>
                <a:cs typeface="Calibri"/>
              </a:rPr>
              <a:t>TERRITORIOS DESPOBLADOS</a:t>
            </a:r>
            <a:endParaRPr sz="2276" dirty="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597900" y="5218036"/>
            <a:ext cx="2965926" cy="2782964"/>
            <a:chOff x="6055359" y="3505200"/>
            <a:chExt cx="2110740" cy="211328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9" name="object 19"/>
            <p:cNvSpPr/>
            <p:nvPr/>
          </p:nvSpPr>
          <p:spPr>
            <a:xfrm>
              <a:off x="6061709" y="3511550"/>
              <a:ext cx="2098040" cy="2100580"/>
            </a:xfrm>
            <a:custGeom>
              <a:avLst/>
              <a:gdLst/>
              <a:ahLst/>
              <a:cxnLst/>
              <a:rect l="l" t="t" r="r" b="b"/>
              <a:pathLst>
                <a:path w="2098040" h="2100579">
                  <a:moveTo>
                    <a:pt x="2098040" y="0"/>
                  </a:moveTo>
                  <a:lnTo>
                    <a:pt x="0" y="0"/>
                  </a:lnTo>
                  <a:lnTo>
                    <a:pt x="0" y="2100580"/>
                  </a:lnTo>
                  <a:lnTo>
                    <a:pt x="48152" y="2100037"/>
                  </a:lnTo>
                  <a:lnTo>
                    <a:pt x="96038" y="2098418"/>
                  </a:lnTo>
                  <a:lnTo>
                    <a:pt x="143648" y="2095734"/>
                  </a:lnTo>
                  <a:lnTo>
                    <a:pt x="190969" y="2091995"/>
                  </a:lnTo>
                  <a:lnTo>
                    <a:pt x="237989" y="2087215"/>
                  </a:lnTo>
                  <a:lnTo>
                    <a:pt x="284698" y="2081404"/>
                  </a:lnTo>
                  <a:lnTo>
                    <a:pt x="331083" y="2074574"/>
                  </a:lnTo>
                  <a:lnTo>
                    <a:pt x="377133" y="2066737"/>
                  </a:lnTo>
                  <a:lnTo>
                    <a:pt x="422837" y="2057904"/>
                  </a:lnTo>
                  <a:lnTo>
                    <a:pt x="468183" y="2048087"/>
                  </a:lnTo>
                  <a:lnTo>
                    <a:pt x="513158" y="2037297"/>
                  </a:lnTo>
                  <a:lnTo>
                    <a:pt x="557753" y="2025547"/>
                  </a:lnTo>
                  <a:lnTo>
                    <a:pt x="601955" y="2012846"/>
                  </a:lnTo>
                  <a:lnTo>
                    <a:pt x="645752" y="1999208"/>
                  </a:lnTo>
                  <a:lnTo>
                    <a:pt x="689133" y="1984644"/>
                  </a:lnTo>
                  <a:lnTo>
                    <a:pt x="732087" y="1969165"/>
                  </a:lnTo>
                  <a:lnTo>
                    <a:pt x="774601" y="1952783"/>
                  </a:lnTo>
                  <a:lnTo>
                    <a:pt x="816665" y="1935509"/>
                  </a:lnTo>
                  <a:lnTo>
                    <a:pt x="858267" y="1917356"/>
                  </a:lnTo>
                  <a:lnTo>
                    <a:pt x="899394" y="1898334"/>
                  </a:lnTo>
                  <a:lnTo>
                    <a:pt x="940036" y="1878455"/>
                  </a:lnTo>
                  <a:lnTo>
                    <a:pt x="980182" y="1857731"/>
                  </a:lnTo>
                  <a:lnTo>
                    <a:pt x="1019818" y="1836174"/>
                  </a:lnTo>
                  <a:lnTo>
                    <a:pt x="1058935" y="1813795"/>
                  </a:lnTo>
                  <a:lnTo>
                    <a:pt x="1097520" y="1790605"/>
                  </a:lnTo>
                  <a:lnTo>
                    <a:pt x="1135561" y="1766616"/>
                  </a:lnTo>
                  <a:lnTo>
                    <a:pt x="1173048" y="1741840"/>
                  </a:lnTo>
                  <a:lnTo>
                    <a:pt x="1209968" y="1716289"/>
                  </a:lnTo>
                  <a:lnTo>
                    <a:pt x="1246310" y="1689973"/>
                  </a:lnTo>
                  <a:lnTo>
                    <a:pt x="1282063" y="1662905"/>
                  </a:lnTo>
                  <a:lnTo>
                    <a:pt x="1317215" y="1635096"/>
                  </a:lnTo>
                  <a:lnTo>
                    <a:pt x="1351753" y="1606558"/>
                  </a:lnTo>
                  <a:lnTo>
                    <a:pt x="1385668" y="1577302"/>
                  </a:lnTo>
                  <a:lnTo>
                    <a:pt x="1418947" y="1547340"/>
                  </a:lnTo>
                  <a:lnTo>
                    <a:pt x="1451578" y="1516683"/>
                  </a:lnTo>
                  <a:lnTo>
                    <a:pt x="1483550" y="1485344"/>
                  </a:lnTo>
                  <a:lnTo>
                    <a:pt x="1514852" y="1453333"/>
                  </a:lnTo>
                  <a:lnTo>
                    <a:pt x="1545471" y="1420662"/>
                  </a:lnTo>
                  <a:lnTo>
                    <a:pt x="1575397" y="1387343"/>
                  </a:lnTo>
                  <a:lnTo>
                    <a:pt x="1604617" y="1353387"/>
                  </a:lnTo>
                  <a:lnTo>
                    <a:pt x="1633121" y="1318807"/>
                  </a:lnTo>
                  <a:lnTo>
                    <a:pt x="1660896" y="1283613"/>
                  </a:lnTo>
                  <a:lnTo>
                    <a:pt x="1687932" y="1247817"/>
                  </a:lnTo>
                  <a:lnTo>
                    <a:pt x="1714215" y="1211430"/>
                  </a:lnTo>
                  <a:lnTo>
                    <a:pt x="1739736" y="1174465"/>
                  </a:lnTo>
                  <a:lnTo>
                    <a:pt x="1764482" y="1136933"/>
                  </a:lnTo>
                  <a:lnTo>
                    <a:pt x="1788441" y="1098846"/>
                  </a:lnTo>
                  <a:lnTo>
                    <a:pt x="1811603" y="1060214"/>
                  </a:lnTo>
                  <a:lnTo>
                    <a:pt x="1833955" y="1021050"/>
                  </a:lnTo>
                  <a:lnTo>
                    <a:pt x="1855486" y="981366"/>
                  </a:lnTo>
                  <a:lnTo>
                    <a:pt x="1876185" y="941172"/>
                  </a:lnTo>
                  <a:lnTo>
                    <a:pt x="1896039" y="900481"/>
                  </a:lnTo>
                  <a:lnTo>
                    <a:pt x="1915038" y="859303"/>
                  </a:lnTo>
                  <a:lnTo>
                    <a:pt x="1933170" y="817651"/>
                  </a:lnTo>
                  <a:lnTo>
                    <a:pt x="1950422" y="775537"/>
                  </a:lnTo>
                  <a:lnTo>
                    <a:pt x="1966785" y="732971"/>
                  </a:lnTo>
                  <a:lnTo>
                    <a:pt x="1982245" y="689965"/>
                  </a:lnTo>
                  <a:lnTo>
                    <a:pt x="1996791" y="646531"/>
                  </a:lnTo>
                  <a:lnTo>
                    <a:pt x="2010413" y="602681"/>
                  </a:lnTo>
                  <a:lnTo>
                    <a:pt x="2023098" y="558426"/>
                  </a:lnTo>
                  <a:lnTo>
                    <a:pt x="2034834" y="513778"/>
                  </a:lnTo>
                  <a:lnTo>
                    <a:pt x="2045611" y="468748"/>
                  </a:lnTo>
                  <a:lnTo>
                    <a:pt x="2055416" y="423347"/>
                  </a:lnTo>
                  <a:lnTo>
                    <a:pt x="2064238" y="377588"/>
                  </a:lnTo>
                  <a:lnTo>
                    <a:pt x="2072066" y="331483"/>
                  </a:lnTo>
                  <a:lnTo>
                    <a:pt x="2078887" y="285041"/>
                  </a:lnTo>
                  <a:lnTo>
                    <a:pt x="2084691" y="238276"/>
                  </a:lnTo>
                  <a:lnTo>
                    <a:pt x="2089466" y="191199"/>
                  </a:lnTo>
                  <a:lnTo>
                    <a:pt x="2093199" y="143821"/>
                  </a:lnTo>
                  <a:lnTo>
                    <a:pt x="2095881" y="96154"/>
                  </a:lnTo>
                  <a:lnTo>
                    <a:pt x="2097498" y="48210"/>
                  </a:lnTo>
                  <a:lnTo>
                    <a:pt x="209804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2560"/>
            </a:p>
          </p:txBody>
        </p:sp>
        <p:sp>
          <p:nvSpPr>
            <p:cNvPr id="20" name="object 20"/>
            <p:cNvSpPr/>
            <p:nvPr/>
          </p:nvSpPr>
          <p:spPr>
            <a:xfrm>
              <a:off x="6061709" y="3511550"/>
              <a:ext cx="2098040" cy="2100580"/>
            </a:xfrm>
            <a:custGeom>
              <a:avLst/>
              <a:gdLst/>
              <a:ahLst/>
              <a:cxnLst/>
              <a:rect l="l" t="t" r="r" b="b"/>
              <a:pathLst>
                <a:path w="2098040" h="2100579">
                  <a:moveTo>
                    <a:pt x="2098040" y="0"/>
                  </a:moveTo>
                  <a:lnTo>
                    <a:pt x="2097498" y="48210"/>
                  </a:lnTo>
                  <a:lnTo>
                    <a:pt x="2095881" y="96154"/>
                  </a:lnTo>
                  <a:lnTo>
                    <a:pt x="2093199" y="143821"/>
                  </a:lnTo>
                  <a:lnTo>
                    <a:pt x="2089466" y="191199"/>
                  </a:lnTo>
                  <a:lnTo>
                    <a:pt x="2084691" y="238276"/>
                  </a:lnTo>
                  <a:lnTo>
                    <a:pt x="2078887" y="285041"/>
                  </a:lnTo>
                  <a:lnTo>
                    <a:pt x="2072066" y="331483"/>
                  </a:lnTo>
                  <a:lnTo>
                    <a:pt x="2064238" y="377588"/>
                  </a:lnTo>
                  <a:lnTo>
                    <a:pt x="2055416" y="423347"/>
                  </a:lnTo>
                  <a:lnTo>
                    <a:pt x="2045611" y="468748"/>
                  </a:lnTo>
                  <a:lnTo>
                    <a:pt x="2034834" y="513778"/>
                  </a:lnTo>
                  <a:lnTo>
                    <a:pt x="2023098" y="558426"/>
                  </a:lnTo>
                  <a:lnTo>
                    <a:pt x="2010413" y="602681"/>
                  </a:lnTo>
                  <a:lnTo>
                    <a:pt x="1996791" y="646531"/>
                  </a:lnTo>
                  <a:lnTo>
                    <a:pt x="1982245" y="689965"/>
                  </a:lnTo>
                  <a:lnTo>
                    <a:pt x="1966785" y="732971"/>
                  </a:lnTo>
                  <a:lnTo>
                    <a:pt x="1950422" y="775537"/>
                  </a:lnTo>
                  <a:lnTo>
                    <a:pt x="1933170" y="817651"/>
                  </a:lnTo>
                  <a:lnTo>
                    <a:pt x="1915038" y="859303"/>
                  </a:lnTo>
                  <a:lnTo>
                    <a:pt x="1896039" y="900481"/>
                  </a:lnTo>
                  <a:lnTo>
                    <a:pt x="1876185" y="941172"/>
                  </a:lnTo>
                  <a:lnTo>
                    <a:pt x="1855486" y="981366"/>
                  </a:lnTo>
                  <a:lnTo>
                    <a:pt x="1833955" y="1021050"/>
                  </a:lnTo>
                  <a:lnTo>
                    <a:pt x="1811603" y="1060214"/>
                  </a:lnTo>
                  <a:lnTo>
                    <a:pt x="1788441" y="1098846"/>
                  </a:lnTo>
                  <a:lnTo>
                    <a:pt x="1764482" y="1136933"/>
                  </a:lnTo>
                  <a:lnTo>
                    <a:pt x="1739736" y="1174465"/>
                  </a:lnTo>
                  <a:lnTo>
                    <a:pt x="1714215" y="1211430"/>
                  </a:lnTo>
                  <a:lnTo>
                    <a:pt x="1687932" y="1247817"/>
                  </a:lnTo>
                  <a:lnTo>
                    <a:pt x="1660896" y="1283613"/>
                  </a:lnTo>
                  <a:lnTo>
                    <a:pt x="1633121" y="1318807"/>
                  </a:lnTo>
                  <a:lnTo>
                    <a:pt x="1604617" y="1353387"/>
                  </a:lnTo>
                  <a:lnTo>
                    <a:pt x="1575397" y="1387343"/>
                  </a:lnTo>
                  <a:lnTo>
                    <a:pt x="1545471" y="1420662"/>
                  </a:lnTo>
                  <a:lnTo>
                    <a:pt x="1514852" y="1453333"/>
                  </a:lnTo>
                  <a:lnTo>
                    <a:pt x="1483550" y="1485344"/>
                  </a:lnTo>
                  <a:lnTo>
                    <a:pt x="1451578" y="1516683"/>
                  </a:lnTo>
                  <a:lnTo>
                    <a:pt x="1418947" y="1547340"/>
                  </a:lnTo>
                  <a:lnTo>
                    <a:pt x="1385668" y="1577302"/>
                  </a:lnTo>
                  <a:lnTo>
                    <a:pt x="1351753" y="1606558"/>
                  </a:lnTo>
                  <a:lnTo>
                    <a:pt x="1317215" y="1635096"/>
                  </a:lnTo>
                  <a:lnTo>
                    <a:pt x="1282063" y="1662905"/>
                  </a:lnTo>
                  <a:lnTo>
                    <a:pt x="1246310" y="1689973"/>
                  </a:lnTo>
                  <a:lnTo>
                    <a:pt x="1209968" y="1716289"/>
                  </a:lnTo>
                  <a:lnTo>
                    <a:pt x="1173048" y="1741840"/>
                  </a:lnTo>
                  <a:lnTo>
                    <a:pt x="1135561" y="1766616"/>
                  </a:lnTo>
                  <a:lnTo>
                    <a:pt x="1097520" y="1790605"/>
                  </a:lnTo>
                  <a:lnTo>
                    <a:pt x="1058935" y="1813795"/>
                  </a:lnTo>
                  <a:lnTo>
                    <a:pt x="1019818" y="1836174"/>
                  </a:lnTo>
                  <a:lnTo>
                    <a:pt x="980182" y="1857731"/>
                  </a:lnTo>
                  <a:lnTo>
                    <a:pt x="940036" y="1878455"/>
                  </a:lnTo>
                  <a:lnTo>
                    <a:pt x="899394" y="1898334"/>
                  </a:lnTo>
                  <a:lnTo>
                    <a:pt x="858267" y="1917356"/>
                  </a:lnTo>
                  <a:lnTo>
                    <a:pt x="816665" y="1935509"/>
                  </a:lnTo>
                  <a:lnTo>
                    <a:pt x="774601" y="1952783"/>
                  </a:lnTo>
                  <a:lnTo>
                    <a:pt x="732087" y="1969165"/>
                  </a:lnTo>
                  <a:lnTo>
                    <a:pt x="689133" y="1984644"/>
                  </a:lnTo>
                  <a:lnTo>
                    <a:pt x="645752" y="1999208"/>
                  </a:lnTo>
                  <a:lnTo>
                    <a:pt x="601955" y="2012846"/>
                  </a:lnTo>
                  <a:lnTo>
                    <a:pt x="557753" y="2025547"/>
                  </a:lnTo>
                  <a:lnTo>
                    <a:pt x="513158" y="2037297"/>
                  </a:lnTo>
                  <a:lnTo>
                    <a:pt x="468183" y="2048087"/>
                  </a:lnTo>
                  <a:lnTo>
                    <a:pt x="422837" y="2057904"/>
                  </a:lnTo>
                  <a:lnTo>
                    <a:pt x="377133" y="2066737"/>
                  </a:lnTo>
                  <a:lnTo>
                    <a:pt x="331083" y="2074574"/>
                  </a:lnTo>
                  <a:lnTo>
                    <a:pt x="284698" y="2081404"/>
                  </a:lnTo>
                  <a:lnTo>
                    <a:pt x="237989" y="2087215"/>
                  </a:lnTo>
                  <a:lnTo>
                    <a:pt x="190969" y="2091995"/>
                  </a:lnTo>
                  <a:lnTo>
                    <a:pt x="143648" y="2095734"/>
                  </a:lnTo>
                  <a:lnTo>
                    <a:pt x="96038" y="2098418"/>
                  </a:lnTo>
                  <a:lnTo>
                    <a:pt x="48152" y="2100037"/>
                  </a:lnTo>
                  <a:lnTo>
                    <a:pt x="0" y="2100580"/>
                  </a:lnTo>
                  <a:lnTo>
                    <a:pt x="0" y="0"/>
                  </a:lnTo>
                  <a:lnTo>
                    <a:pt x="2098040" y="0"/>
                  </a:lnTo>
                  <a:close/>
                </a:path>
              </a:pathLst>
            </a:custGeom>
            <a:grpFill/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2560" dirty="0"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9211621" y="5990320"/>
            <a:ext cx="1528064" cy="694093"/>
          </a:xfrm>
          <a:prstGeom prst="rect">
            <a:avLst/>
          </a:prstGeom>
        </p:spPr>
        <p:txBody>
          <a:bodyPr vert="horz" wrap="square" lIns="0" tIns="52380" rIns="0" bIns="0" rtlCol="0">
            <a:spAutoFit/>
          </a:bodyPr>
          <a:lstStyle/>
          <a:p>
            <a:pPr marL="256480" marR="7225" indent="-238418">
              <a:lnSpc>
                <a:spcPts val="2503"/>
              </a:lnSpc>
              <a:spcBef>
                <a:spcPts val="412"/>
              </a:spcBef>
            </a:pPr>
            <a:r>
              <a:rPr sz="2276" b="1" dirty="0">
                <a:latin typeface="Calibri"/>
                <a:cs typeface="Calibri"/>
              </a:rPr>
              <a:t>AGENTES</a:t>
            </a:r>
            <a:r>
              <a:rPr sz="2276" b="1" spc="-100" dirty="0">
                <a:latin typeface="Calibri"/>
                <a:cs typeface="Calibri"/>
              </a:rPr>
              <a:t> </a:t>
            </a:r>
            <a:r>
              <a:rPr sz="2276" b="1" spc="-36" dirty="0">
                <a:latin typeface="Calibri"/>
                <a:cs typeface="Calibri"/>
              </a:rPr>
              <a:t>DE </a:t>
            </a:r>
            <a:r>
              <a:rPr sz="2276" b="1" spc="-14" dirty="0">
                <a:latin typeface="Calibri"/>
                <a:cs typeface="Calibri"/>
              </a:rPr>
              <a:t>CAMBIO</a:t>
            </a:r>
            <a:endParaRPr sz="2276" dirty="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491536" y="5216123"/>
            <a:ext cx="2983880" cy="2774603"/>
            <a:chOff x="3858259" y="3505200"/>
            <a:chExt cx="2110740" cy="211328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3" name="object 23"/>
            <p:cNvSpPr/>
            <p:nvPr/>
          </p:nvSpPr>
          <p:spPr>
            <a:xfrm>
              <a:off x="3864609" y="3511550"/>
              <a:ext cx="2098040" cy="2100580"/>
            </a:xfrm>
            <a:custGeom>
              <a:avLst/>
              <a:gdLst/>
              <a:ahLst/>
              <a:cxnLst/>
              <a:rect l="l" t="t" r="r" b="b"/>
              <a:pathLst>
                <a:path w="2098040" h="2100579">
                  <a:moveTo>
                    <a:pt x="2098040" y="0"/>
                  </a:moveTo>
                  <a:lnTo>
                    <a:pt x="0" y="0"/>
                  </a:lnTo>
                  <a:lnTo>
                    <a:pt x="541" y="48210"/>
                  </a:lnTo>
                  <a:lnTo>
                    <a:pt x="2158" y="96154"/>
                  </a:lnTo>
                  <a:lnTo>
                    <a:pt x="4840" y="143821"/>
                  </a:lnTo>
                  <a:lnTo>
                    <a:pt x="8573" y="191199"/>
                  </a:lnTo>
                  <a:lnTo>
                    <a:pt x="13348" y="238276"/>
                  </a:lnTo>
                  <a:lnTo>
                    <a:pt x="19152" y="285041"/>
                  </a:lnTo>
                  <a:lnTo>
                    <a:pt x="25973" y="331483"/>
                  </a:lnTo>
                  <a:lnTo>
                    <a:pt x="33801" y="377588"/>
                  </a:lnTo>
                  <a:lnTo>
                    <a:pt x="42623" y="423347"/>
                  </a:lnTo>
                  <a:lnTo>
                    <a:pt x="52428" y="468748"/>
                  </a:lnTo>
                  <a:lnTo>
                    <a:pt x="63205" y="513778"/>
                  </a:lnTo>
                  <a:lnTo>
                    <a:pt x="74941" y="558426"/>
                  </a:lnTo>
                  <a:lnTo>
                    <a:pt x="87626" y="602681"/>
                  </a:lnTo>
                  <a:lnTo>
                    <a:pt x="101248" y="646531"/>
                  </a:lnTo>
                  <a:lnTo>
                    <a:pt x="115794" y="689965"/>
                  </a:lnTo>
                  <a:lnTo>
                    <a:pt x="131254" y="732971"/>
                  </a:lnTo>
                  <a:lnTo>
                    <a:pt x="147617" y="775537"/>
                  </a:lnTo>
                  <a:lnTo>
                    <a:pt x="164869" y="817651"/>
                  </a:lnTo>
                  <a:lnTo>
                    <a:pt x="183001" y="859303"/>
                  </a:lnTo>
                  <a:lnTo>
                    <a:pt x="202000" y="900481"/>
                  </a:lnTo>
                  <a:lnTo>
                    <a:pt x="221854" y="941172"/>
                  </a:lnTo>
                  <a:lnTo>
                    <a:pt x="242553" y="981366"/>
                  </a:lnTo>
                  <a:lnTo>
                    <a:pt x="264084" y="1021050"/>
                  </a:lnTo>
                  <a:lnTo>
                    <a:pt x="286436" y="1060214"/>
                  </a:lnTo>
                  <a:lnTo>
                    <a:pt x="309598" y="1098846"/>
                  </a:lnTo>
                  <a:lnTo>
                    <a:pt x="333557" y="1136933"/>
                  </a:lnTo>
                  <a:lnTo>
                    <a:pt x="358303" y="1174465"/>
                  </a:lnTo>
                  <a:lnTo>
                    <a:pt x="383824" y="1211430"/>
                  </a:lnTo>
                  <a:lnTo>
                    <a:pt x="410107" y="1247817"/>
                  </a:lnTo>
                  <a:lnTo>
                    <a:pt x="437143" y="1283613"/>
                  </a:lnTo>
                  <a:lnTo>
                    <a:pt x="464918" y="1318807"/>
                  </a:lnTo>
                  <a:lnTo>
                    <a:pt x="493422" y="1353387"/>
                  </a:lnTo>
                  <a:lnTo>
                    <a:pt x="522642" y="1387343"/>
                  </a:lnTo>
                  <a:lnTo>
                    <a:pt x="552568" y="1420662"/>
                  </a:lnTo>
                  <a:lnTo>
                    <a:pt x="583187" y="1453333"/>
                  </a:lnTo>
                  <a:lnTo>
                    <a:pt x="614489" y="1485344"/>
                  </a:lnTo>
                  <a:lnTo>
                    <a:pt x="646461" y="1516683"/>
                  </a:lnTo>
                  <a:lnTo>
                    <a:pt x="679092" y="1547340"/>
                  </a:lnTo>
                  <a:lnTo>
                    <a:pt x="712371" y="1577302"/>
                  </a:lnTo>
                  <a:lnTo>
                    <a:pt x="746286" y="1606558"/>
                  </a:lnTo>
                  <a:lnTo>
                    <a:pt x="780824" y="1635096"/>
                  </a:lnTo>
                  <a:lnTo>
                    <a:pt x="815976" y="1662905"/>
                  </a:lnTo>
                  <a:lnTo>
                    <a:pt x="851729" y="1689973"/>
                  </a:lnTo>
                  <a:lnTo>
                    <a:pt x="888071" y="1716289"/>
                  </a:lnTo>
                  <a:lnTo>
                    <a:pt x="924991" y="1741840"/>
                  </a:lnTo>
                  <a:lnTo>
                    <a:pt x="962478" y="1766616"/>
                  </a:lnTo>
                  <a:lnTo>
                    <a:pt x="1000519" y="1790605"/>
                  </a:lnTo>
                  <a:lnTo>
                    <a:pt x="1039104" y="1813795"/>
                  </a:lnTo>
                  <a:lnTo>
                    <a:pt x="1078221" y="1836174"/>
                  </a:lnTo>
                  <a:lnTo>
                    <a:pt x="1117857" y="1857731"/>
                  </a:lnTo>
                  <a:lnTo>
                    <a:pt x="1158003" y="1878455"/>
                  </a:lnTo>
                  <a:lnTo>
                    <a:pt x="1198645" y="1898334"/>
                  </a:lnTo>
                  <a:lnTo>
                    <a:pt x="1239772" y="1917356"/>
                  </a:lnTo>
                  <a:lnTo>
                    <a:pt x="1281374" y="1935509"/>
                  </a:lnTo>
                  <a:lnTo>
                    <a:pt x="1323438" y="1952783"/>
                  </a:lnTo>
                  <a:lnTo>
                    <a:pt x="1365952" y="1969165"/>
                  </a:lnTo>
                  <a:lnTo>
                    <a:pt x="1408906" y="1984644"/>
                  </a:lnTo>
                  <a:lnTo>
                    <a:pt x="1452287" y="1999208"/>
                  </a:lnTo>
                  <a:lnTo>
                    <a:pt x="1496084" y="2012846"/>
                  </a:lnTo>
                  <a:lnTo>
                    <a:pt x="1540286" y="2025547"/>
                  </a:lnTo>
                  <a:lnTo>
                    <a:pt x="1584881" y="2037297"/>
                  </a:lnTo>
                  <a:lnTo>
                    <a:pt x="1629856" y="2048087"/>
                  </a:lnTo>
                  <a:lnTo>
                    <a:pt x="1675202" y="2057904"/>
                  </a:lnTo>
                  <a:lnTo>
                    <a:pt x="1720906" y="2066737"/>
                  </a:lnTo>
                  <a:lnTo>
                    <a:pt x="1766956" y="2074574"/>
                  </a:lnTo>
                  <a:lnTo>
                    <a:pt x="1813341" y="2081404"/>
                  </a:lnTo>
                  <a:lnTo>
                    <a:pt x="1860050" y="2087215"/>
                  </a:lnTo>
                  <a:lnTo>
                    <a:pt x="1907070" y="2091995"/>
                  </a:lnTo>
                  <a:lnTo>
                    <a:pt x="1954391" y="2095734"/>
                  </a:lnTo>
                  <a:lnTo>
                    <a:pt x="2002001" y="2098418"/>
                  </a:lnTo>
                  <a:lnTo>
                    <a:pt x="2049887" y="2100037"/>
                  </a:lnTo>
                  <a:lnTo>
                    <a:pt x="2098040" y="2100580"/>
                  </a:lnTo>
                  <a:lnTo>
                    <a:pt x="209804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2560"/>
            </a:p>
          </p:txBody>
        </p:sp>
        <p:sp>
          <p:nvSpPr>
            <p:cNvPr id="24" name="object 24"/>
            <p:cNvSpPr/>
            <p:nvPr/>
          </p:nvSpPr>
          <p:spPr>
            <a:xfrm>
              <a:off x="3864609" y="3511550"/>
              <a:ext cx="2098040" cy="2100580"/>
            </a:xfrm>
            <a:custGeom>
              <a:avLst/>
              <a:gdLst/>
              <a:ahLst/>
              <a:cxnLst/>
              <a:rect l="l" t="t" r="r" b="b"/>
              <a:pathLst>
                <a:path w="2098040" h="2100579">
                  <a:moveTo>
                    <a:pt x="2098040" y="2100580"/>
                  </a:moveTo>
                  <a:lnTo>
                    <a:pt x="2049887" y="2100037"/>
                  </a:lnTo>
                  <a:lnTo>
                    <a:pt x="2002001" y="2098418"/>
                  </a:lnTo>
                  <a:lnTo>
                    <a:pt x="1954391" y="2095734"/>
                  </a:lnTo>
                  <a:lnTo>
                    <a:pt x="1907070" y="2091995"/>
                  </a:lnTo>
                  <a:lnTo>
                    <a:pt x="1860050" y="2087215"/>
                  </a:lnTo>
                  <a:lnTo>
                    <a:pt x="1813341" y="2081404"/>
                  </a:lnTo>
                  <a:lnTo>
                    <a:pt x="1766956" y="2074574"/>
                  </a:lnTo>
                  <a:lnTo>
                    <a:pt x="1720906" y="2066737"/>
                  </a:lnTo>
                  <a:lnTo>
                    <a:pt x="1675202" y="2057904"/>
                  </a:lnTo>
                  <a:lnTo>
                    <a:pt x="1629856" y="2048087"/>
                  </a:lnTo>
                  <a:lnTo>
                    <a:pt x="1584881" y="2037297"/>
                  </a:lnTo>
                  <a:lnTo>
                    <a:pt x="1540286" y="2025547"/>
                  </a:lnTo>
                  <a:lnTo>
                    <a:pt x="1496084" y="2012846"/>
                  </a:lnTo>
                  <a:lnTo>
                    <a:pt x="1452287" y="1999208"/>
                  </a:lnTo>
                  <a:lnTo>
                    <a:pt x="1408906" y="1984644"/>
                  </a:lnTo>
                  <a:lnTo>
                    <a:pt x="1365952" y="1969165"/>
                  </a:lnTo>
                  <a:lnTo>
                    <a:pt x="1323438" y="1952783"/>
                  </a:lnTo>
                  <a:lnTo>
                    <a:pt x="1281374" y="1935509"/>
                  </a:lnTo>
                  <a:lnTo>
                    <a:pt x="1239772" y="1917356"/>
                  </a:lnTo>
                  <a:lnTo>
                    <a:pt x="1198645" y="1898334"/>
                  </a:lnTo>
                  <a:lnTo>
                    <a:pt x="1158003" y="1878455"/>
                  </a:lnTo>
                  <a:lnTo>
                    <a:pt x="1117857" y="1857731"/>
                  </a:lnTo>
                  <a:lnTo>
                    <a:pt x="1078221" y="1836174"/>
                  </a:lnTo>
                  <a:lnTo>
                    <a:pt x="1039104" y="1813795"/>
                  </a:lnTo>
                  <a:lnTo>
                    <a:pt x="1000519" y="1790605"/>
                  </a:lnTo>
                  <a:lnTo>
                    <a:pt x="962478" y="1766616"/>
                  </a:lnTo>
                  <a:lnTo>
                    <a:pt x="924991" y="1741840"/>
                  </a:lnTo>
                  <a:lnTo>
                    <a:pt x="888071" y="1716289"/>
                  </a:lnTo>
                  <a:lnTo>
                    <a:pt x="851729" y="1689973"/>
                  </a:lnTo>
                  <a:lnTo>
                    <a:pt x="815976" y="1662905"/>
                  </a:lnTo>
                  <a:lnTo>
                    <a:pt x="780824" y="1635096"/>
                  </a:lnTo>
                  <a:lnTo>
                    <a:pt x="746286" y="1606558"/>
                  </a:lnTo>
                  <a:lnTo>
                    <a:pt x="712371" y="1577302"/>
                  </a:lnTo>
                  <a:lnTo>
                    <a:pt x="679092" y="1547340"/>
                  </a:lnTo>
                  <a:lnTo>
                    <a:pt x="646461" y="1516683"/>
                  </a:lnTo>
                  <a:lnTo>
                    <a:pt x="614489" y="1485344"/>
                  </a:lnTo>
                  <a:lnTo>
                    <a:pt x="583187" y="1453333"/>
                  </a:lnTo>
                  <a:lnTo>
                    <a:pt x="552568" y="1420662"/>
                  </a:lnTo>
                  <a:lnTo>
                    <a:pt x="522642" y="1387343"/>
                  </a:lnTo>
                  <a:lnTo>
                    <a:pt x="493422" y="1353387"/>
                  </a:lnTo>
                  <a:lnTo>
                    <a:pt x="464918" y="1318807"/>
                  </a:lnTo>
                  <a:lnTo>
                    <a:pt x="437143" y="1283613"/>
                  </a:lnTo>
                  <a:lnTo>
                    <a:pt x="410107" y="1247817"/>
                  </a:lnTo>
                  <a:lnTo>
                    <a:pt x="383824" y="1211430"/>
                  </a:lnTo>
                  <a:lnTo>
                    <a:pt x="358303" y="1174465"/>
                  </a:lnTo>
                  <a:lnTo>
                    <a:pt x="333557" y="1136933"/>
                  </a:lnTo>
                  <a:lnTo>
                    <a:pt x="309598" y="1098846"/>
                  </a:lnTo>
                  <a:lnTo>
                    <a:pt x="286436" y="1060214"/>
                  </a:lnTo>
                  <a:lnTo>
                    <a:pt x="264084" y="1021050"/>
                  </a:lnTo>
                  <a:lnTo>
                    <a:pt x="242553" y="981366"/>
                  </a:lnTo>
                  <a:lnTo>
                    <a:pt x="221854" y="941172"/>
                  </a:lnTo>
                  <a:lnTo>
                    <a:pt x="202000" y="900481"/>
                  </a:lnTo>
                  <a:lnTo>
                    <a:pt x="183001" y="859303"/>
                  </a:lnTo>
                  <a:lnTo>
                    <a:pt x="164869" y="817651"/>
                  </a:lnTo>
                  <a:lnTo>
                    <a:pt x="147617" y="775537"/>
                  </a:lnTo>
                  <a:lnTo>
                    <a:pt x="131254" y="732971"/>
                  </a:lnTo>
                  <a:lnTo>
                    <a:pt x="115794" y="689965"/>
                  </a:lnTo>
                  <a:lnTo>
                    <a:pt x="101248" y="646531"/>
                  </a:lnTo>
                  <a:lnTo>
                    <a:pt x="87626" y="602681"/>
                  </a:lnTo>
                  <a:lnTo>
                    <a:pt x="74941" y="558426"/>
                  </a:lnTo>
                  <a:lnTo>
                    <a:pt x="63205" y="513778"/>
                  </a:lnTo>
                  <a:lnTo>
                    <a:pt x="52428" y="468748"/>
                  </a:lnTo>
                  <a:lnTo>
                    <a:pt x="42623" y="423347"/>
                  </a:lnTo>
                  <a:lnTo>
                    <a:pt x="33801" y="377588"/>
                  </a:lnTo>
                  <a:lnTo>
                    <a:pt x="25973" y="331483"/>
                  </a:lnTo>
                  <a:lnTo>
                    <a:pt x="19152" y="285041"/>
                  </a:lnTo>
                  <a:lnTo>
                    <a:pt x="13348" y="238276"/>
                  </a:lnTo>
                  <a:lnTo>
                    <a:pt x="8573" y="191199"/>
                  </a:lnTo>
                  <a:lnTo>
                    <a:pt x="4840" y="143821"/>
                  </a:lnTo>
                  <a:lnTo>
                    <a:pt x="2158" y="96154"/>
                  </a:lnTo>
                  <a:lnTo>
                    <a:pt x="541" y="48210"/>
                  </a:lnTo>
                  <a:lnTo>
                    <a:pt x="0" y="0"/>
                  </a:lnTo>
                  <a:lnTo>
                    <a:pt x="2098040" y="0"/>
                  </a:lnTo>
                  <a:lnTo>
                    <a:pt x="2098040" y="2100580"/>
                  </a:lnTo>
                  <a:close/>
                </a:path>
              </a:pathLst>
            </a:custGeom>
            <a:grpFill/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2560"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233892" y="5911949"/>
            <a:ext cx="1826091" cy="894718"/>
          </a:xfrm>
          <a:prstGeom prst="rect">
            <a:avLst/>
          </a:prstGeom>
        </p:spPr>
        <p:txBody>
          <a:bodyPr vert="horz" wrap="square" lIns="0" tIns="47865" rIns="0" bIns="0" rtlCol="0">
            <a:spAutoFit/>
          </a:bodyPr>
          <a:lstStyle/>
          <a:p>
            <a:pPr marL="18062" marR="7225" indent="1806" algn="ctr">
              <a:lnSpc>
                <a:spcPts val="2190"/>
              </a:lnSpc>
              <a:spcBef>
                <a:spcPts val="377"/>
              </a:spcBef>
            </a:pPr>
            <a:r>
              <a:rPr sz="1991" b="1" spc="-14" dirty="0">
                <a:latin typeface="Calibri"/>
                <a:cs typeface="Calibri"/>
              </a:rPr>
              <a:t>ACTIVIDAD ECONOMICA </a:t>
            </a:r>
            <a:r>
              <a:rPr sz="1707" b="1" spc="-43" dirty="0">
                <a:latin typeface="Calibri"/>
                <a:cs typeface="Calibri"/>
              </a:rPr>
              <a:t>“</a:t>
            </a:r>
            <a:r>
              <a:rPr sz="1991" b="1" spc="-43" dirty="0">
                <a:latin typeface="Calibri"/>
                <a:cs typeface="Calibri"/>
              </a:rPr>
              <a:t>COOPERATIVAS</a:t>
            </a:r>
            <a:r>
              <a:rPr sz="1707" b="1" spc="-43" dirty="0">
                <a:latin typeface="Calibri"/>
                <a:cs typeface="Calibri"/>
              </a:rPr>
              <a:t>”</a:t>
            </a:r>
            <a:endParaRPr sz="1707" dirty="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 rot="10800000">
            <a:off x="7835900" y="4038600"/>
            <a:ext cx="1380126" cy="448919"/>
          </a:xfrm>
          <a:custGeom>
            <a:avLst/>
            <a:gdLst/>
            <a:ahLst/>
            <a:cxnLst/>
            <a:rect l="l" t="t" r="r" b="b"/>
            <a:pathLst>
              <a:path w="663575" h="275589">
                <a:moveTo>
                  <a:pt x="663067" y="0"/>
                </a:moveTo>
                <a:lnTo>
                  <a:pt x="584327" y="0"/>
                </a:lnTo>
                <a:lnTo>
                  <a:pt x="578382" y="43229"/>
                </a:lnTo>
                <a:lnTo>
                  <a:pt x="561215" y="83649"/>
                </a:lnTo>
                <a:lnTo>
                  <a:pt x="533824" y="119941"/>
                </a:lnTo>
                <a:lnTo>
                  <a:pt x="497211" y="150790"/>
                </a:lnTo>
                <a:lnTo>
                  <a:pt x="452374" y="174879"/>
                </a:lnTo>
                <a:lnTo>
                  <a:pt x="406440" y="189538"/>
                </a:lnTo>
                <a:lnTo>
                  <a:pt x="359247" y="196310"/>
                </a:lnTo>
                <a:lnTo>
                  <a:pt x="312119" y="195533"/>
                </a:lnTo>
                <a:lnTo>
                  <a:pt x="266382" y="187547"/>
                </a:lnTo>
                <a:lnTo>
                  <a:pt x="223359" y="172691"/>
                </a:lnTo>
                <a:lnTo>
                  <a:pt x="184376" y="151304"/>
                </a:lnTo>
                <a:lnTo>
                  <a:pt x="150756" y="123726"/>
                </a:lnTo>
                <a:lnTo>
                  <a:pt x="123825" y="90297"/>
                </a:lnTo>
                <a:lnTo>
                  <a:pt x="157480" y="90297"/>
                </a:lnTo>
                <a:lnTo>
                  <a:pt x="57277" y="0"/>
                </a:lnTo>
                <a:lnTo>
                  <a:pt x="0" y="90297"/>
                </a:lnTo>
                <a:lnTo>
                  <a:pt x="35687" y="90297"/>
                </a:lnTo>
                <a:lnTo>
                  <a:pt x="56092" y="130090"/>
                </a:lnTo>
                <a:lnTo>
                  <a:pt x="83008" y="166022"/>
                </a:lnTo>
                <a:lnTo>
                  <a:pt x="115708" y="197647"/>
                </a:lnTo>
                <a:lnTo>
                  <a:pt x="153463" y="224520"/>
                </a:lnTo>
                <a:lnTo>
                  <a:pt x="195547" y="246195"/>
                </a:lnTo>
                <a:lnTo>
                  <a:pt x="241230" y="262229"/>
                </a:lnTo>
                <a:lnTo>
                  <a:pt x="289786" y="272175"/>
                </a:lnTo>
                <a:lnTo>
                  <a:pt x="340487" y="275590"/>
                </a:lnTo>
                <a:lnTo>
                  <a:pt x="392817" y="271981"/>
                </a:lnTo>
                <a:lnTo>
                  <a:pt x="442456" y="261534"/>
                </a:lnTo>
                <a:lnTo>
                  <a:pt x="488742" y="244818"/>
                </a:lnTo>
                <a:lnTo>
                  <a:pt x="531009" y="222400"/>
                </a:lnTo>
                <a:lnTo>
                  <a:pt x="568594" y="194849"/>
                </a:lnTo>
                <a:lnTo>
                  <a:pt x="600834" y="162734"/>
                </a:lnTo>
                <a:lnTo>
                  <a:pt x="627065" y="126623"/>
                </a:lnTo>
                <a:lnTo>
                  <a:pt x="646624" y="87085"/>
                </a:lnTo>
                <a:lnTo>
                  <a:pt x="658845" y="44687"/>
                </a:lnTo>
                <a:lnTo>
                  <a:pt x="663067" y="0"/>
                </a:lnTo>
                <a:close/>
              </a:path>
            </a:pathLst>
          </a:cu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sz="2560" dirty="0"/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62B393AE-37D2-0190-FC1C-F5E0C20529DA}"/>
              </a:ext>
            </a:extLst>
          </p:cNvPr>
          <p:cNvGrpSpPr/>
          <p:nvPr/>
        </p:nvGrpSpPr>
        <p:grpSpPr>
          <a:xfrm>
            <a:off x="1868170" y="8405136"/>
            <a:ext cx="13311229" cy="1024117"/>
            <a:chOff x="2538497" y="7810363"/>
            <a:chExt cx="13311229" cy="1189141"/>
          </a:xfrm>
        </p:grpSpPr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DAF79A67-AAC2-9741-3252-292A4F82B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2500" y="7810363"/>
              <a:ext cx="3300431" cy="1189141"/>
            </a:xfrm>
            <a:prstGeom prst="rect">
              <a:avLst/>
            </a:prstGeom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9BCBA05E-F731-DC8B-F871-24633704E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9296" y="8010809"/>
              <a:ext cx="3300430" cy="788247"/>
            </a:xfrm>
            <a:prstGeom prst="rect">
              <a:avLst/>
            </a:prstGeom>
          </p:spPr>
        </p:pic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74C8E5F7-7E07-E3FD-E3D1-52C99AEAB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8497" y="7810363"/>
              <a:ext cx="2724256" cy="830898"/>
            </a:xfrm>
            <a:prstGeom prst="rect">
              <a:avLst/>
            </a:prstGeom>
          </p:spPr>
        </p:pic>
      </p:grpSp>
      <p:pic>
        <p:nvPicPr>
          <p:cNvPr id="36" name="Imagen 35">
            <a:extLst>
              <a:ext uri="{FF2B5EF4-FFF2-40B4-BE49-F238E27FC236}">
                <a16:creationId xmlns:a16="http://schemas.microsoft.com/office/drawing/2014/main" id="{91D772EF-8633-72AF-D2F0-46A1AC14C4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145" y="389725"/>
            <a:ext cx="2395520" cy="1314614"/>
          </a:xfrm>
          <a:prstGeom prst="rect">
            <a:avLst/>
          </a:prstGeom>
        </p:spPr>
      </p:pic>
      <p:grpSp>
        <p:nvGrpSpPr>
          <p:cNvPr id="26" name="Grupo 25">
            <a:extLst>
              <a:ext uri="{FF2B5EF4-FFF2-40B4-BE49-F238E27FC236}">
                <a16:creationId xmlns:a16="http://schemas.microsoft.com/office/drawing/2014/main" id="{01174821-0E8A-74CF-BCE7-AA8003969E5B}"/>
              </a:ext>
            </a:extLst>
          </p:cNvPr>
          <p:cNvGrpSpPr/>
          <p:nvPr/>
        </p:nvGrpSpPr>
        <p:grpSpPr>
          <a:xfrm>
            <a:off x="4516349" y="457200"/>
            <a:ext cx="6223335" cy="1459353"/>
            <a:chOff x="4516349" y="457200"/>
            <a:chExt cx="6223335" cy="1459353"/>
          </a:xfrm>
        </p:grpSpPr>
        <p:pic>
          <p:nvPicPr>
            <p:cNvPr id="37" name="object 4">
              <a:extLst>
                <a:ext uri="{FF2B5EF4-FFF2-40B4-BE49-F238E27FC236}">
                  <a16:creationId xmlns:a16="http://schemas.microsoft.com/office/drawing/2014/main" id="{7C507A6A-37FD-85F7-EEE1-EB9BC82EFDB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16349" y="457200"/>
              <a:ext cx="2002566" cy="1459353"/>
            </a:xfrm>
            <a:prstGeom prst="rect">
              <a:avLst/>
            </a:prstGeom>
          </p:spPr>
        </p:pic>
        <p:pic>
          <p:nvPicPr>
            <p:cNvPr id="38" name="object 2">
              <a:extLst>
                <a:ext uri="{FF2B5EF4-FFF2-40B4-BE49-F238E27FC236}">
                  <a16:creationId xmlns:a16="http://schemas.microsoft.com/office/drawing/2014/main" id="{8737D0EA-A1A8-4ADC-8B69-D50F12917FCD}"/>
                </a:ext>
              </a:extLst>
            </p:cNvPr>
            <p:cNvPicPr/>
            <p:nvPr/>
          </p:nvPicPr>
          <p:blipFill>
            <a:blip r:embed="rId8" cstate="print"/>
            <a:srcRect l="50420" b="72649"/>
            <a:stretch>
              <a:fillRect/>
            </a:stretch>
          </p:blipFill>
          <p:spPr>
            <a:xfrm>
              <a:off x="6632163" y="457200"/>
              <a:ext cx="4107521" cy="1152174"/>
            </a:xfrm>
            <a:prstGeom prst="rect">
              <a:avLst/>
            </a:prstGeom>
          </p:spPr>
        </p:pic>
      </p:grpSp>
      <p:sp>
        <p:nvSpPr>
          <p:cNvPr id="43" name="object 5">
            <a:extLst>
              <a:ext uri="{FF2B5EF4-FFF2-40B4-BE49-F238E27FC236}">
                <a16:creationId xmlns:a16="http://schemas.microsoft.com/office/drawing/2014/main" id="{43A003EF-43D3-B287-307F-AFEB01F90E4E}"/>
              </a:ext>
            </a:extLst>
          </p:cNvPr>
          <p:cNvSpPr txBox="1"/>
          <p:nvPr/>
        </p:nvSpPr>
        <p:spPr>
          <a:xfrm>
            <a:off x="6119373" y="4724400"/>
            <a:ext cx="2288134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i="1" spc="-155" dirty="0">
                <a:latin typeface="Arial Black"/>
                <a:cs typeface="Arial Black"/>
              </a:rPr>
              <a:t>Vr.</a:t>
            </a:r>
            <a:r>
              <a:rPr sz="2800" i="1" spc="-170" dirty="0">
                <a:latin typeface="Arial Black"/>
                <a:cs typeface="Arial Black"/>
              </a:rPr>
              <a:t> </a:t>
            </a:r>
            <a:r>
              <a:rPr sz="2800" i="1" spc="-175" dirty="0">
                <a:latin typeface="Arial Black"/>
                <a:cs typeface="Arial Black"/>
              </a:rPr>
              <a:t>Social</a:t>
            </a:r>
            <a:endParaRPr sz="2800" i="1" dirty="0">
              <a:latin typeface="Arial Black"/>
              <a:cs typeface="Arial Black"/>
            </a:endParaRPr>
          </a:p>
        </p:txBody>
      </p:sp>
      <p:sp>
        <p:nvSpPr>
          <p:cNvPr id="44" name="object 6">
            <a:extLst>
              <a:ext uri="{FF2B5EF4-FFF2-40B4-BE49-F238E27FC236}">
                <a16:creationId xmlns:a16="http://schemas.microsoft.com/office/drawing/2014/main" id="{64932471-D2FA-BC9F-D7A4-97A7E494A69E}"/>
              </a:ext>
            </a:extLst>
          </p:cNvPr>
          <p:cNvSpPr txBox="1"/>
          <p:nvPr/>
        </p:nvSpPr>
        <p:spPr>
          <a:xfrm>
            <a:off x="8134307" y="4737889"/>
            <a:ext cx="3863714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2800" i="1" spc="-150" dirty="0">
                <a:latin typeface="Arial Black"/>
                <a:cs typeface="Arial Black"/>
              </a:rPr>
              <a:t>Vr</a:t>
            </a:r>
            <a:r>
              <a:rPr sz="2800" i="1" spc="-150" dirty="0">
                <a:latin typeface="Lucida Sans Unicode"/>
                <a:cs typeface="Lucida Sans Unicode"/>
              </a:rPr>
              <a:t>.</a:t>
            </a:r>
            <a:r>
              <a:rPr sz="2800" i="1" spc="-145" dirty="0">
                <a:latin typeface="Lucida Sans Unicode"/>
                <a:cs typeface="Lucida Sans Unicode"/>
              </a:rPr>
              <a:t> </a:t>
            </a:r>
            <a:r>
              <a:rPr sz="2800" i="1" spc="-140" dirty="0" err="1">
                <a:latin typeface="Arial Black"/>
                <a:cs typeface="Arial Black"/>
              </a:rPr>
              <a:t>Conocimiento</a:t>
            </a:r>
            <a:endParaRPr sz="2800" i="1" dirty="0">
              <a:latin typeface="Arial Black"/>
              <a:cs typeface="Arial Black"/>
            </a:endParaRPr>
          </a:p>
        </p:txBody>
      </p:sp>
      <p:grpSp>
        <p:nvGrpSpPr>
          <p:cNvPr id="39" name="object 29">
            <a:extLst>
              <a:ext uri="{FF2B5EF4-FFF2-40B4-BE49-F238E27FC236}">
                <a16:creationId xmlns:a16="http://schemas.microsoft.com/office/drawing/2014/main" id="{9FFEAF7E-0833-C154-693C-31ABA26915B6}"/>
              </a:ext>
            </a:extLst>
          </p:cNvPr>
          <p:cNvGrpSpPr/>
          <p:nvPr/>
        </p:nvGrpSpPr>
        <p:grpSpPr>
          <a:xfrm>
            <a:off x="7835900" y="5367291"/>
            <a:ext cx="1285175" cy="423909"/>
            <a:chOff x="5665342" y="3611879"/>
            <a:chExt cx="676275" cy="288290"/>
          </a:xfrm>
          <a:solidFill>
            <a:schemeClr val="tx1"/>
          </a:solidFill>
        </p:grpSpPr>
        <p:sp>
          <p:nvSpPr>
            <p:cNvPr id="40" name="object 30">
              <a:extLst>
                <a:ext uri="{FF2B5EF4-FFF2-40B4-BE49-F238E27FC236}">
                  <a16:creationId xmlns:a16="http://schemas.microsoft.com/office/drawing/2014/main" id="{3E72AE9E-493B-2E61-D1D8-49E11469D9F5}"/>
                </a:ext>
              </a:extLst>
            </p:cNvPr>
            <p:cNvSpPr/>
            <p:nvPr/>
          </p:nvSpPr>
          <p:spPr>
            <a:xfrm>
              <a:off x="5671692" y="3618229"/>
              <a:ext cx="663575" cy="275590"/>
            </a:xfrm>
            <a:custGeom>
              <a:avLst/>
              <a:gdLst/>
              <a:ahLst/>
              <a:cxnLst/>
              <a:rect l="l" t="t" r="r" b="b"/>
              <a:pathLst>
                <a:path w="663575" h="275589">
                  <a:moveTo>
                    <a:pt x="663067" y="0"/>
                  </a:moveTo>
                  <a:lnTo>
                    <a:pt x="584327" y="0"/>
                  </a:lnTo>
                  <a:lnTo>
                    <a:pt x="578382" y="43229"/>
                  </a:lnTo>
                  <a:lnTo>
                    <a:pt x="561215" y="83649"/>
                  </a:lnTo>
                  <a:lnTo>
                    <a:pt x="533824" y="119941"/>
                  </a:lnTo>
                  <a:lnTo>
                    <a:pt x="497211" y="150790"/>
                  </a:lnTo>
                  <a:lnTo>
                    <a:pt x="452374" y="174879"/>
                  </a:lnTo>
                  <a:lnTo>
                    <a:pt x="406440" y="189538"/>
                  </a:lnTo>
                  <a:lnTo>
                    <a:pt x="359247" y="196310"/>
                  </a:lnTo>
                  <a:lnTo>
                    <a:pt x="312119" y="195533"/>
                  </a:lnTo>
                  <a:lnTo>
                    <a:pt x="266382" y="187547"/>
                  </a:lnTo>
                  <a:lnTo>
                    <a:pt x="223359" y="172691"/>
                  </a:lnTo>
                  <a:lnTo>
                    <a:pt x="184376" y="151304"/>
                  </a:lnTo>
                  <a:lnTo>
                    <a:pt x="150756" y="123726"/>
                  </a:lnTo>
                  <a:lnTo>
                    <a:pt x="123825" y="90297"/>
                  </a:lnTo>
                  <a:lnTo>
                    <a:pt x="157480" y="90297"/>
                  </a:lnTo>
                  <a:lnTo>
                    <a:pt x="57277" y="0"/>
                  </a:lnTo>
                  <a:lnTo>
                    <a:pt x="0" y="90297"/>
                  </a:lnTo>
                  <a:lnTo>
                    <a:pt x="35687" y="90297"/>
                  </a:lnTo>
                  <a:lnTo>
                    <a:pt x="56092" y="130090"/>
                  </a:lnTo>
                  <a:lnTo>
                    <a:pt x="83008" y="166022"/>
                  </a:lnTo>
                  <a:lnTo>
                    <a:pt x="115708" y="197647"/>
                  </a:lnTo>
                  <a:lnTo>
                    <a:pt x="153463" y="224520"/>
                  </a:lnTo>
                  <a:lnTo>
                    <a:pt x="195547" y="246195"/>
                  </a:lnTo>
                  <a:lnTo>
                    <a:pt x="241230" y="262229"/>
                  </a:lnTo>
                  <a:lnTo>
                    <a:pt x="289786" y="272175"/>
                  </a:lnTo>
                  <a:lnTo>
                    <a:pt x="340487" y="275590"/>
                  </a:lnTo>
                  <a:lnTo>
                    <a:pt x="392817" y="271981"/>
                  </a:lnTo>
                  <a:lnTo>
                    <a:pt x="442456" y="261534"/>
                  </a:lnTo>
                  <a:lnTo>
                    <a:pt x="488742" y="244818"/>
                  </a:lnTo>
                  <a:lnTo>
                    <a:pt x="531009" y="222400"/>
                  </a:lnTo>
                  <a:lnTo>
                    <a:pt x="568594" y="194849"/>
                  </a:lnTo>
                  <a:lnTo>
                    <a:pt x="600834" y="162734"/>
                  </a:lnTo>
                  <a:lnTo>
                    <a:pt x="627065" y="126623"/>
                  </a:lnTo>
                  <a:lnTo>
                    <a:pt x="646624" y="87085"/>
                  </a:lnTo>
                  <a:lnTo>
                    <a:pt x="658845" y="44687"/>
                  </a:lnTo>
                  <a:lnTo>
                    <a:pt x="663067" y="0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 sz="2560" dirty="0"/>
            </a:p>
          </p:txBody>
        </p:sp>
        <p:sp>
          <p:nvSpPr>
            <p:cNvPr id="41" name="object 31">
              <a:extLst>
                <a:ext uri="{FF2B5EF4-FFF2-40B4-BE49-F238E27FC236}">
                  <a16:creationId xmlns:a16="http://schemas.microsoft.com/office/drawing/2014/main" id="{91704C8B-7EFD-9867-7342-A4C2FEC9E756}"/>
                </a:ext>
              </a:extLst>
            </p:cNvPr>
            <p:cNvSpPr/>
            <p:nvPr/>
          </p:nvSpPr>
          <p:spPr>
            <a:xfrm>
              <a:off x="5671692" y="3618229"/>
              <a:ext cx="663575" cy="275590"/>
            </a:xfrm>
            <a:custGeom>
              <a:avLst/>
              <a:gdLst/>
              <a:ahLst/>
              <a:cxnLst/>
              <a:rect l="l" t="t" r="r" b="b"/>
              <a:pathLst>
                <a:path w="663575" h="275589">
                  <a:moveTo>
                    <a:pt x="663067" y="0"/>
                  </a:moveTo>
                  <a:lnTo>
                    <a:pt x="658845" y="44687"/>
                  </a:lnTo>
                  <a:lnTo>
                    <a:pt x="646624" y="87085"/>
                  </a:lnTo>
                  <a:lnTo>
                    <a:pt x="627065" y="126623"/>
                  </a:lnTo>
                  <a:lnTo>
                    <a:pt x="600834" y="162734"/>
                  </a:lnTo>
                  <a:lnTo>
                    <a:pt x="568594" y="194849"/>
                  </a:lnTo>
                  <a:lnTo>
                    <a:pt x="531009" y="222400"/>
                  </a:lnTo>
                  <a:lnTo>
                    <a:pt x="488742" y="244818"/>
                  </a:lnTo>
                  <a:lnTo>
                    <a:pt x="442456" y="261534"/>
                  </a:lnTo>
                  <a:lnTo>
                    <a:pt x="392817" y="271981"/>
                  </a:lnTo>
                  <a:lnTo>
                    <a:pt x="340487" y="275590"/>
                  </a:lnTo>
                  <a:lnTo>
                    <a:pt x="289786" y="272175"/>
                  </a:lnTo>
                  <a:lnTo>
                    <a:pt x="241230" y="262229"/>
                  </a:lnTo>
                  <a:lnTo>
                    <a:pt x="195547" y="246195"/>
                  </a:lnTo>
                  <a:lnTo>
                    <a:pt x="153463" y="224520"/>
                  </a:lnTo>
                  <a:lnTo>
                    <a:pt x="115708" y="197647"/>
                  </a:lnTo>
                  <a:lnTo>
                    <a:pt x="83008" y="166022"/>
                  </a:lnTo>
                  <a:lnTo>
                    <a:pt x="56092" y="130090"/>
                  </a:lnTo>
                  <a:lnTo>
                    <a:pt x="35687" y="90297"/>
                  </a:lnTo>
                  <a:lnTo>
                    <a:pt x="0" y="90297"/>
                  </a:lnTo>
                  <a:lnTo>
                    <a:pt x="57277" y="0"/>
                  </a:lnTo>
                  <a:lnTo>
                    <a:pt x="157480" y="90297"/>
                  </a:lnTo>
                  <a:lnTo>
                    <a:pt x="123825" y="90297"/>
                  </a:lnTo>
                  <a:lnTo>
                    <a:pt x="150756" y="123726"/>
                  </a:lnTo>
                  <a:lnTo>
                    <a:pt x="184376" y="151304"/>
                  </a:lnTo>
                  <a:lnTo>
                    <a:pt x="223359" y="172691"/>
                  </a:lnTo>
                  <a:lnTo>
                    <a:pt x="266382" y="187547"/>
                  </a:lnTo>
                  <a:lnTo>
                    <a:pt x="312119" y="195533"/>
                  </a:lnTo>
                  <a:lnTo>
                    <a:pt x="359247" y="196310"/>
                  </a:lnTo>
                  <a:lnTo>
                    <a:pt x="406440" y="189538"/>
                  </a:lnTo>
                  <a:lnTo>
                    <a:pt x="452374" y="174879"/>
                  </a:lnTo>
                  <a:lnTo>
                    <a:pt x="497211" y="150790"/>
                  </a:lnTo>
                  <a:lnTo>
                    <a:pt x="533824" y="119941"/>
                  </a:lnTo>
                  <a:lnTo>
                    <a:pt x="561215" y="83649"/>
                  </a:lnTo>
                  <a:lnTo>
                    <a:pt x="578382" y="43229"/>
                  </a:lnTo>
                  <a:lnTo>
                    <a:pt x="584327" y="0"/>
                  </a:lnTo>
                  <a:lnTo>
                    <a:pt x="663067" y="0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 sz="256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2365CE38-B24B-9F88-1C53-3D9433393E6F}"/>
              </a:ext>
            </a:extLst>
          </p:cNvPr>
          <p:cNvGrpSpPr/>
          <p:nvPr/>
        </p:nvGrpSpPr>
        <p:grpSpPr>
          <a:xfrm>
            <a:off x="1992271" y="8729483"/>
            <a:ext cx="13311229" cy="1024117"/>
            <a:chOff x="2538497" y="7810363"/>
            <a:chExt cx="13311229" cy="1189141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F8470EA5-32B7-F369-20F2-ACEEADEE8E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2500" y="7810363"/>
              <a:ext cx="3300431" cy="1189141"/>
            </a:xfrm>
            <a:prstGeom prst="rect">
              <a:avLst/>
            </a:prstGeom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4186EAD4-F79C-E52D-0D6B-FECB8A02E7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9296" y="8010809"/>
              <a:ext cx="3300430" cy="788247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464A0A8D-C36F-9B9A-9CF4-9563B786B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8497" y="7810363"/>
              <a:ext cx="2724256" cy="830898"/>
            </a:xfrm>
            <a:prstGeom prst="rect">
              <a:avLst/>
            </a:prstGeom>
          </p:spPr>
        </p:pic>
      </p:grpSp>
      <p:sp>
        <p:nvSpPr>
          <p:cNvPr id="11" name="object 5">
            <a:extLst>
              <a:ext uri="{FF2B5EF4-FFF2-40B4-BE49-F238E27FC236}">
                <a16:creationId xmlns:a16="http://schemas.microsoft.com/office/drawing/2014/main" id="{E7F71BC6-7B2E-BA8E-E234-07EEDAA9D1E3}"/>
              </a:ext>
            </a:extLst>
          </p:cNvPr>
          <p:cNvSpPr/>
          <p:nvPr/>
        </p:nvSpPr>
        <p:spPr>
          <a:xfrm>
            <a:off x="4708647" y="762000"/>
            <a:ext cx="7927853" cy="1142999"/>
          </a:xfrm>
          <a:custGeom>
            <a:avLst/>
            <a:gdLst/>
            <a:ahLst/>
            <a:cxnLst/>
            <a:rect l="l" t="t" r="r" b="b"/>
            <a:pathLst>
              <a:path w="4064000" h="382269">
                <a:moveTo>
                  <a:pt x="4064000" y="0"/>
                </a:moveTo>
                <a:lnTo>
                  <a:pt x="0" y="0"/>
                </a:lnTo>
                <a:lnTo>
                  <a:pt x="0" y="382193"/>
                </a:lnTo>
                <a:lnTo>
                  <a:pt x="4064000" y="382193"/>
                </a:lnTo>
                <a:lnTo>
                  <a:pt x="4064000" y="0"/>
                </a:lnTo>
                <a:close/>
              </a:path>
            </a:pathLst>
          </a:custGeom>
          <a:solidFill>
            <a:srgbClr val="E28A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C031BCBD-2922-4086-3481-F17EA7B440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75461" y="228600"/>
            <a:ext cx="9308639" cy="1450696"/>
          </a:xfrm>
          <a:prstGeom prst="rect">
            <a:avLst/>
          </a:prstGeom>
        </p:spPr>
        <p:txBody>
          <a:bodyPr vert="horz" wrap="square" lIns="0" tIns="705146" rIns="0" bIns="0" rtlCol="0" anchor="ctr">
            <a:spAutoFit/>
          </a:bodyPr>
          <a:lstStyle/>
          <a:p>
            <a:pPr marL="2374241">
              <a:lnSpc>
                <a:spcPct val="100000"/>
              </a:lnSpc>
              <a:spcBef>
                <a:spcPts val="142"/>
              </a:spcBef>
            </a:pPr>
            <a:r>
              <a:rPr sz="4800" spc="-320" dirty="0">
                <a:latin typeface="Arial Black"/>
                <a:ea typeface="+mn-ea"/>
              </a:rPr>
              <a:t>¿</a:t>
            </a:r>
            <a:r>
              <a:rPr lang="es-ES" sz="4800" spc="-320" dirty="0">
                <a:latin typeface="Arial Black"/>
                <a:ea typeface="+mn-ea"/>
              </a:rPr>
              <a:t>Cómo se desarrolla</a:t>
            </a:r>
            <a:r>
              <a:rPr sz="4800" spc="-320" dirty="0">
                <a:latin typeface="Arial Black"/>
                <a:ea typeface="+mn-ea"/>
              </a:rPr>
              <a:t>?</a:t>
            </a: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FE18F93B-5675-9B5D-7B79-260AF6CEE506}"/>
              </a:ext>
            </a:extLst>
          </p:cNvPr>
          <p:cNvSpPr txBox="1"/>
          <p:nvPr/>
        </p:nvSpPr>
        <p:spPr>
          <a:xfrm>
            <a:off x="2009314" y="2438400"/>
            <a:ext cx="13675186" cy="8253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0100"/>
              </a:lnSpc>
              <a:spcBef>
                <a:spcPts val="100"/>
              </a:spcBef>
            </a:pPr>
            <a:r>
              <a:rPr sz="2400" spc="-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Actuaciones</a:t>
            </a:r>
            <a:r>
              <a:rPr sz="2400" spc="-7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3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orientadas</a:t>
            </a:r>
            <a:r>
              <a:rPr sz="2400" spc="-8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</a:t>
            </a:r>
            <a:r>
              <a:rPr sz="2400" spc="-9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la</a:t>
            </a:r>
            <a:r>
              <a:rPr sz="2400" spc="-8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4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captación</a:t>
            </a:r>
            <a:r>
              <a:rPr sz="2400" spc="-9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y</a:t>
            </a:r>
            <a:r>
              <a:rPr sz="2400" spc="-7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capacitación</a:t>
            </a:r>
            <a:r>
              <a:rPr sz="2400" spc="-1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3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</a:t>
            </a:r>
            <a:r>
              <a:rPr sz="2400" spc="-1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3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personas</a:t>
            </a:r>
            <a:r>
              <a:rPr sz="2400" spc="-4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migrantes</a:t>
            </a:r>
            <a:r>
              <a:rPr sz="2400" spc="-9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3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portadoras</a:t>
            </a:r>
            <a:r>
              <a:rPr sz="2400" spc="-7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 </a:t>
            </a:r>
            <a:r>
              <a:rPr sz="2400" spc="-4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proyectos</a:t>
            </a:r>
            <a:r>
              <a:rPr sz="2400" spc="-7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3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</a:t>
            </a:r>
            <a:r>
              <a:rPr sz="2400" spc="-1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4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desarrollo</a:t>
            </a:r>
            <a:r>
              <a:rPr sz="2400" spc="-1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4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profesional</a:t>
            </a:r>
            <a:r>
              <a:rPr sz="2400" spc="-1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y</a:t>
            </a:r>
            <a:r>
              <a:rPr sz="2400" spc="-10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3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personal</a:t>
            </a:r>
            <a:r>
              <a:rPr sz="2400" spc="-9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en</a:t>
            </a:r>
            <a:r>
              <a:rPr sz="2400" spc="-12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3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el</a:t>
            </a:r>
            <a:r>
              <a:rPr sz="2400" spc="-9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3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medio</a:t>
            </a:r>
            <a:r>
              <a:rPr sz="2400" spc="-114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4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rural.</a:t>
            </a:r>
            <a:endParaRPr sz="24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01A4591E-87ED-4046-272D-CBC470BC60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145" y="389725"/>
            <a:ext cx="2395520" cy="1314614"/>
          </a:xfrm>
          <a:prstGeom prst="rect">
            <a:avLst/>
          </a:prstGeom>
        </p:spPr>
      </p:pic>
      <p:pic>
        <p:nvPicPr>
          <p:cNvPr id="21" name="object 7">
            <a:extLst>
              <a:ext uri="{FF2B5EF4-FFF2-40B4-BE49-F238E27FC236}">
                <a16:creationId xmlns:a16="http://schemas.microsoft.com/office/drawing/2014/main" id="{89ABF0FD-AD8A-DA9B-4356-EA382750BB59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91163" y="3916618"/>
            <a:ext cx="1233060" cy="1292934"/>
          </a:xfrm>
          <a:prstGeom prst="rect">
            <a:avLst/>
          </a:prstGeom>
        </p:spPr>
      </p:pic>
      <p:pic>
        <p:nvPicPr>
          <p:cNvPr id="25" name="object 11">
            <a:extLst>
              <a:ext uri="{FF2B5EF4-FFF2-40B4-BE49-F238E27FC236}">
                <a16:creationId xmlns:a16="http://schemas.microsoft.com/office/drawing/2014/main" id="{39D8A907-79DB-936F-58B6-9601F83AB214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01839" y="4215395"/>
            <a:ext cx="1059538" cy="695381"/>
          </a:xfrm>
          <a:prstGeom prst="rect">
            <a:avLst/>
          </a:prstGeom>
        </p:spPr>
      </p:pic>
      <p:sp>
        <p:nvSpPr>
          <p:cNvPr id="39" name="object 25">
            <a:extLst>
              <a:ext uri="{FF2B5EF4-FFF2-40B4-BE49-F238E27FC236}">
                <a16:creationId xmlns:a16="http://schemas.microsoft.com/office/drawing/2014/main" id="{AA7D76A4-E24F-3571-0FCD-FADED955FC15}"/>
              </a:ext>
            </a:extLst>
          </p:cNvPr>
          <p:cNvSpPr txBox="1"/>
          <p:nvPr/>
        </p:nvSpPr>
        <p:spPr>
          <a:xfrm>
            <a:off x="6306820" y="7848600"/>
            <a:ext cx="53390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Impulsar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valor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social</a:t>
            </a:r>
            <a:r>
              <a:rPr sz="20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valor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conocimiento</a:t>
            </a:r>
            <a:endParaRPr sz="2000" dirty="0">
              <a:latin typeface="Calibri"/>
              <a:cs typeface="Calibri"/>
            </a:endParaRP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E53B34C0-9A1B-F93E-61FA-538B19142B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5786817"/>
              </p:ext>
            </p:extLst>
          </p:nvPr>
        </p:nvGraphicFramePr>
        <p:xfrm>
          <a:off x="2815844" y="3505200"/>
          <a:ext cx="12106656" cy="5087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C759563A-DAC1-0F1F-8AEB-70393A680644}"/>
              </a:ext>
            </a:extLst>
          </p:cNvPr>
          <p:cNvSpPr txBox="1"/>
          <p:nvPr/>
        </p:nvSpPr>
        <p:spPr>
          <a:xfrm>
            <a:off x="5854700" y="7996535"/>
            <a:ext cx="8677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spc="-30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VALOR SOCIAL Y VALOR DEL CONOCIMIENTO</a:t>
            </a:r>
            <a:endParaRPr lang="es-E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407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AA705-16D8-7D77-551A-F0C1AC214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E0A856E0-AB22-091D-7A5B-64CD24AF4FB2}"/>
              </a:ext>
            </a:extLst>
          </p:cNvPr>
          <p:cNvGrpSpPr/>
          <p:nvPr/>
        </p:nvGrpSpPr>
        <p:grpSpPr>
          <a:xfrm>
            <a:off x="977901" y="2599864"/>
            <a:ext cx="4650990" cy="5553535"/>
            <a:chOff x="848360" y="1897379"/>
            <a:chExt cx="2806700" cy="3698240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C762BC92-F61D-6662-3B72-C1C76E9BDF5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4710" y="1903729"/>
              <a:ext cx="2672079" cy="2672080"/>
            </a:xfrm>
            <a:prstGeom prst="rect">
              <a:avLst/>
            </a:prstGeom>
          </p:spPr>
        </p:pic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132A8A5B-5D5A-344E-C513-B51EA928AE06}"/>
                </a:ext>
              </a:extLst>
            </p:cNvPr>
            <p:cNvSpPr/>
            <p:nvPr/>
          </p:nvSpPr>
          <p:spPr>
            <a:xfrm>
              <a:off x="854710" y="1903729"/>
              <a:ext cx="2672080" cy="2672080"/>
            </a:xfrm>
            <a:custGeom>
              <a:avLst/>
              <a:gdLst/>
              <a:ahLst/>
              <a:cxnLst/>
              <a:rect l="l" t="t" r="r" b="b"/>
              <a:pathLst>
                <a:path w="2672079" h="2672079">
                  <a:moveTo>
                    <a:pt x="0" y="267208"/>
                  </a:moveTo>
                  <a:lnTo>
                    <a:pt x="4305" y="219177"/>
                  </a:lnTo>
                  <a:lnTo>
                    <a:pt x="16717" y="173970"/>
                  </a:lnTo>
                  <a:lnTo>
                    <a:pt x="36481" y="132343"/>
                  </a:lnTo>
                  <a:lnTo>
                    <a:pt x="62844" y="95049"/>
                  </a:lnTo>
                  <a:lnTo>
                    <a:pt x="95049" y="62844"/>
                  </a:lnTo>
                  <a:lnTo>
                    <a:pt x="132343" y="36481"/>
                  </a:lnTo>
                  <a:lnTo>
                    <a:pt x="173970" y="16717"/>
                  </a:lnTo>
                  <a:lnTo>
                    <a:pt x="219177" y="4305"/>
                  </a:lnTo>
                  <a:lnTo>
                    <a:pt x="267208" y="0"/>
                  </a:lnTo>
                  <a:lnTo>
                    <a:pt x="2404872" y="0"/>
                  </a:lnTo>
                  <a:lnTo>
                    <a:pt x="2452902" y="4305"/>
                  </a:lnTo>
                  <a:lnTo>
                    <a:pt x="2498109" y="16717"/>
                  </a:lnTo>
                  <a:lnTo>
                    <a:pt x="2539736" y="36481"/>
                  </a:lnTo>
                  <a:lnTo>
                    <a:pt x="2577030" y="62844"/>
                  </a:lnTo>
                  <a:lnTo>
                    <a:pt x="2609235" y="95049"/>
                  </a:lnTo>
                  <a:lnTo>
                    <a:pt x="2635598" y="132343"/>
                  </a:lnTo>
                  <a:lnTo>
                    <a:pt x="2655362" y="173970"/>
                  </a:lnTo>
                  <a:lnTo>
                    <a:pt x="2667774" y="219177"/>
                  </a:lnTo>
                  <a:lnTo>
                    <a:pt x="2672079" y="267208"/>
                  </a:lnTo>
                  <a:lnTo>
                    <a:pt x="2672079" y="2404872"/>
                  </a:lnTo>
                  <a:lnTo>
                    <a:pt x="2667774" y="2452902"/>
                  </a:lnTo>
                  <a:lnTo>
                    <a:pt x="2655362" y="2498109"/>
                  </a:lnTo>
                  <a:lnTo>
                    <a:pt x="2635598" y="2539736"/>
                  </a:lnTo>
                  <a:lnTo>
                    <a:pt x="2609235" y="2577030"/>
                  </a:lnTo>
                  <a:lnTo>
                    <a:pt x="2577030" y="2609235"/>
                  </a:lnTo>
                  <a:lnTo>
                    <a:pt x="2539736" y="2635598"/>
                  </a:lnTo>
                  <a:lnTo>
                    <a:pt x="2498109" y="2655362"/>
                  </a:lnTo>
                  <a:lnTo>
                    <a:pt x="2452902" y="2667774"/>
                  </a:lnTo>
                  <a:lnTo>
                    <a:pt x="2404872" y="2672080"/>
                  </a:lnTo>
                  <a:lnTo>
                    <a:pt x="267208" y="2672080"/>
                  </a:lnTo>
                  <a:lnTo>
                    <a:pt x="219177" y="2667774"/>
                  </a:lnTo>
                  <a:lnTo>
                    <a:pt x="173970" y="2655362"/>
                  </a:lnTo>
                  <a:lnTo>
                    <a:pt x="132343" y="2635598"/>
                  </a:lnTo>
                  <a:lnTo>
                    <a:pt x="95049" y="2609235"/>
                  </a:lnTo>
                  <a:lnTo>
                    <a:pt x="62844" y="2577030"/>
                  </a:lnTo>
                  <a:lnTo>
                    <a:pt x="36481" y="2539736"/>
                  </a:lnTo>
                  <a:lnTo>
                    <a:pt x="16717" y="2498109"/>
                  </a:lnTo>
                  <a:lnTo>
                    <a:pt x="4305" y="2452902"/>
                  </a:lnTo>
                  <a:lnTo>
                    <a:pt x="0" y="2404872"/>
                  </a:lnTo>
                  <a:lnTo>
                    <a:pt x="0" y="267208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816F2B6C-63FF-7615-4613-2B3726E3942A}"/>
                </a:ext>
              </a:extLst>
            </p:cNvPr>
            <p:cNvSpPr/>
            <p:nvPr/>
          </p:nvSpPr>
          <p:spPr>
            <a:xfrm>
              <a:off x="1614170" y="4352289"/>
              <a:ext cx="2034539" cy="1236980"/>
            </a:xfrm>
            <a:custGeom>
              <a:avLst/>
              <a:gdLst/>
              <a:ahLst/>
              <a:cxnLst/>
              <a:rect l="l" t="t" r="r" b="b"/>
              <a:pathLst>
                <a:path w="2034539" h="1236979">
                  <a:moveTo>
                    <a:pt x="1910842" y="0"/>
                  </a:moveTo>
                  <a:lnTo>
                    <a:pt x="123698" y="0"/>
                  </a:lnTo>
                  <a:lnTo>
                    <a:pt x="75545" y="9719"/>
                  </a:lnTo>
                  <a:lnTo>
                    <a:pt x="36226" y="36226"/>
                  </a:lnTo>
                  <a:lnTo>
                    <a:pt x="9719" y="75545"/>
                  </a:lnTo>
                  <a:lnTo>
                    <a:pt x="0" y="123698"/>
                  </a:lnTo>
                  <a:lnTo>
                    <a:pt x="0" y="1113282"/>
                  </a:lnTo>
                  <a:lnTo>
                    <a:pt x="9719" y="1161434"/>
                  </a:lnTo>
                  <a:lnTo>
                    <a:pt x="36226" y="1200753"/>
                  </a:lnTo>
                  <a:lnTo>
                    <a:pt x="75545" y="1227260"/>
                  </a:lnTo>
                  <a:lnTo>
                    <a:pt x="123698" y="1236980"/>
                  </a:lnTo>
                  <a:lnTo>
                    <a:pt x="1910842" y="1236980"/>
                  </a:lnTo>
                  <a:lnTo>
                    <a:pt x="1958994" y="1227260"/>
                  </a:lnTo>
                  <a:lnTo>
                    <a:pt x="1998313" y="1200753"/>
                  </a:lnTo>
                  <a:lnTo>
                    <a:pt x="2024820" y="1161434"/>
                  </a:lnTo>
                  <a:lnTo>
                    <a:pt x="2034540" y="1113282"/>
                  </a:lnTo>
                  <a:lnTo>
                    <a:pt x="2034540" y="123698"/>
                  </a:lnTo>
                  <a:lnTo>
                    <a:pt x="2024820" y="75545"/>
                  </a:lnTo>
                  <a:lnTo>
                    <a:pt x="1998313" y="36226"/>
                  </a:lnTo>
                  <a:lnTo>
                    <a:pt x="1958994" y="9719"/>
                  </a:lnTo>
                  <a:lnTo>
                    <a:pt x="19108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7">
              <a:extLst>
                <a:ext uri="{FF2B5EF4-FFF2-40B4-BE49-F238E27FC236}">
                  <a16:creationId xmlns:a16="http://schemas.microsoft.com/office/drawing/2014/main" id="{1EF3A922-F9C7-6F7B-972D-0EB0C091C8A8}"/>
                </a:ext>
              </a:extLst>
            </p:cNvPr>
            <p:cNvSpPr/>
            <p:nvPr/>
          </p:nvSpPr>
          <p:spPr>
            <a:xfrm>
              <a:off x="1614170" y="4352289"/>
              <a:ext cx="2034539" cy="1236980"/>
            </a:xfrm>
            <a:custGeom>
              <a:avLst/>
              <a:gdLst/>
              <a:ahLst/>
              <a:cxnLst/>
              <a:rect l="l" t="t" r="r" b="b"/>
              <a:pathLst>
                <a:path w="2034539" h="1236979">
                  <a:moveTo>
                    <a:pt x="0" y="123698"/>
                  </a:moveTo>
                  <a:lnTo>
                    <a:pt x="9719" y="75545"/>
                  </a:lnTo>
                  <a:lnTo>
                    <a:pt x="36226" y="36226"/>
                  </a:lnTo>
                  <a:lnTo>
                    <a:pt x="75545" y="9719"/>
                  </a:lnTo>
                  <a:lnTo>
                    <a:pt x="123698" y="0"/>
                  </a:lnTo>
                  <a:lnTo>
                    <a:pt x="1910842" y="0"/>
                  </a:lnTo>
                  <a:lnTo>
                    <a:pt x="1958994" y="9719"/>
                  </a:lnTo>
                  <a:lnTo>
                    <a:pt x="1998313" y="36226"/>
                  </a:lnTo>
                  <a:lnTo>
                    <a:pt x="2024820" y="75545"/>
                  </a:lnTo>
                  <a:lnTo>
                    <a:pt x="2034540" y="123698"/>
                  </a:lnTo>
                  <a:lnTo>
                    <a:pt x="2034540" y="1113282"/>
                  </a:lnTo>
                  <a:lnTo>
                    <a:pt x="2024820" y="1161434"/>
                  </a:lnTo>
                  <a:lnTo>
                    <a:pt x="1998313" y="1200753"/>
                  </a:lnTo>
                  <a:lnTo>
                    <a:pt x="1958994" y="1227260"/>
                  </a:lnTo>
                  <a:lnTo>
                    <a:pt x="1910842" y="1236980"/>
                  </a:lnTo>
                  <a:lnTo>
                    <a:pt x="123698" y="1236980"/>
                  </a:lnTo>
                  <a:lnTo>
                    <a:pt x="75545" y="1227260"/>
                  </a:lnTo>
                  <a:lnTo>
                    <a:pt x="36226" y="1200753"/>
                  </a:lnTo>
                  <a:lnTo>
                    <a:pt x="9719" y="1161434"/>
                  </a:lnTo>
                  <a:lnTo>
                    <a:pt x="0" y="1113282"/>
                  </a:lnTo>
                  <a:lnTo>
                    <a:pt x="0" y="123698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8">
            <a:extLst>
              <a:ext uri="{FF2B5EF4-FFF2-40B4-BE49-F238E27FC236}">
                <a16:creationId xmlns:a16="http://schemas.microsoft.com/office/drawing/2014/main" id="{CBDDA65B-665F-DCEF-1152-3DF10D873ECC}"/>
              </a:ext>
            </a:extLst>
          </p:cNvPr>
          <p:cNvSpPr txBox="1"/>
          <p:nvPr/>
        </p:nvSpPr>
        <p:spPr>
          <a:xfrm>
            <a:off x="2578100" y="6820113"/>
            <a:ext cx="2899115" cy="1028487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R="5080"/>
            <a:r>
              <a:rPr sz="3200" b="1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Encuentros</a:t>
            </a:r>
            <a:r>
              <a:rPr sz="3200" b="1" spc="-4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b="1" spc="-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 </a:t>
            </a:r>
            <a:r>
              <a:rPr sz="3200" b="1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Migración</a:t>
            </a:r>
            <a:endParaRPr sz="32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grpSp>
        <p:nvGrpSpPr>
          <p:cNvPr id="11" name="object 10">
            <a:extLst>
              <a:ext uri="{FF2B5EF4-FFF2-40B4-BE49-F238E27FC236}">
                <a16:creationId xmlns:a16="http://schemas.microsoft.com/office/drawing/2014/main" id="{787DBE5E-40FB-DF36-22D6-E6989FBBE7FE}"/>
              </a:ext>
            </a:extLst>
          </p:cNvPr>
          <p:cNvGrpSpPr/>
          <p:nvPr/>
        </p:nvGrpSpPr>
        <p:grpSpPr>
          <a:xfrm>
            <a:off x="6235660" y="2590800"/>
            <a:ext cx="4751396" cy="5604952"/>
            <a:chOff x="4724400" y="1988820"/>
            <a:chExt cx="2849880" cy="3736340"/>
          </a:xfrm>
        </p:grpSpPr>
        <p:pic>
          <p:nvPicPr>
            <p:cNvPr id="12" name="object 11">
              <a:extLst>
                <a:ext uri="{FF2B5EF4-FFF2-40B4-BE49-F238E27FC236}">
                  <a16:creationId xmlns:a16="http://schemas.microsoft.com/office/drawing/2014/main" id="{10B4F243-9234-21C8-7C52-733B3C190A0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30750" y="1995170"/>
              <a:ext cx="2669540" cy="2672079"/>
            </a:xfrm>
            <a:prstGeom prst="rect">
              <a:avLst/>
            </a:prstGeom>
          </p:spPr>
        </p:pic>
        <p:sp>
          <p:nvSpPr>
            <p:cNvPr id="13" name="object 12">
              <a:extLst>
                <a:ext uri="{FF2B5EF4-FFF2-40B4-BE49-F238E27FC236}">
                  <a16:creationId xmlns:a16="http://schemas.microsoft.com/office/drawing/2014/main" id="{D89CE30B-EAAA-0333-7BEC-71B319A95E00}"/>
                </a:ext>
              </a:extLst>
            </p:cNvPr>
            <p:cNvSpPr/>
            <p:nvPr/>
          </p:nvSpPr>
          <p:spPr>
            <a:xfrm>
              <a:off x="4730750" y="1995170"/>
              <a:ext cx="2669540" cy="2672080"/>
            </a:xfrm>
            <a:custGeom>
              <a:avLst/>
              <a:gdLst/>
              <a:ahLst/>
              <a:cxnLst/>
              <a:rect l="l" t="t" r="r" b="b"/>
              <a:pathLst>
                <a:path w="2669540" h="2672079">
                  <a:moveTo>
                    <a:pt x="0" y="266953"/>
                  </a:moveTo>
                  <a:lnTo>
                    <a:pt x="4300" y="218965"/>
                  </a:lnTo>
                  <a:lnTo>
                    <a:pt x="16699" y="173800"/>
                  </a:lnTo>
                  <a:lnTo>
                    <a:pt x="36444" y="132211"/>
                  </a:lnTo>
                  <a:lnTo>
                    <a:pt x="62780" y="94953"/>
                  </a:lnTo>
                  <a:lnTo>
                    <a:pt x="94953" y="62780"/>
                  </a:lnTo>
                  <a:lnTo>
                    <a:pt x="132211" y="36444"/>
                  </a:lnTo>
                  <a:lnTo>
                    <a:pt x="173800" y="16699"/>
                  </a:lnTo>
                  <a:lnTo>
                    <a:pt x="218965" y="4300"/>
                  </a:lnTo>
                  <a:lnTo>
                    <a:pt x="266953" y="0"/>
                  </a:lnTo>
                  <a:lnTo>
                    <a:pt x="2402585" y="0"/>
                  </a:lnTo>
                  <a:lnTo>
                    <a:pt x="2450574" y="4300"/>
                  </a:lnTo>
                  <a:lnTo>
                    <a:pt x="2495739" y="16699"/>
                  </a:lnTo>
                  <a:lnTo>
                    <a:pt x="2537328" y="36444"/>
                  </a:lnTo>
                  <a:lnTo>
                    <a:pt x="2574586" y="62780"/>
                  </a:lnTo>
                  <a:lnTo>
                    <a:pt x="2606759" y="94953"/>
                  </a:lnTo>
                  <a:lnTo>
                    <a:pt x="2633095" y="132211"/>
                  </a:lnTo>
                  <a:lnTo>
                    <a:pt x="2652840" y="173800"/>
                  </a:lnTo>
                  <a:lnTo>
                    <a:pt x="2665239" y="218965"/>
                  </a:lnTo>
                  <a:lnTo>
                    <a:pt x="2669540" y="266953"/>
                  </a:lnTo>
                  <a:lnTo>
                    <a:pt x="2669540" y="2405125"/>
                  </a:lnTo>
                  <a:lnTo>
                    <a:pt x="2665239" y="2453114"/>
                  </a:lnTo>
                  <a:lnTo>
                    <a:pt x="2652840" y="2498279"/>
                  </a:lnTo>
                  <a:lnTo>
                    <a:pt x="2633095" y="2539868"/>
                  </a:lnTo>
                  <a:lnTo>
                    <a:pt x="2606759" y="2577126"/>
                  </a:lnTo>
                  <a:lnTo>
                    <a:pt x="2574586" y="2609299"/>
                  </a:lnTo>
                  <a:lnTo>
                    <a:pt x="2537328" y="2635635"/>
                  </a:lnTo>
                  <a:lnTo>
                    <a:pt x="2495739" y="2655380"/>
                  </a:lnTo>
                  <a:lnTo>
                    <a:pt x="2450574" y="2667779"/>
                  </a:lnTo>
                  <a:lnTo>
                    <a:pt x="2402585" y="2672079"/>
                  </a:lnTo>
                  <a:lnTo>
                    <a:pt x="266953" y="2672079"/>
                  </a:lnTo>
                  <a:lnTo>
                    <a:pt x="218965" y="2667779"/>
                  </a:lnTo>
                  <a:lnTo>
                    <a:pt x="173800" y="2655380"/>
                  </a:lnTo>
                  <a:lnTo>
                    <a:pt x="132211" y="2635635"/>
                  </a:lnTo>
                  <a:lnTo>
                    <a:pt x="94953" y="2609299"/>
                  </a:lnTo>
                  <a:lnTo>
                    <a:pt x="62780" y="2577126"/>
                  </a:lnTo>
                  <a:lnTo>
                    <a:pt x="36444" y="2539868"/>
                  </a:lnTo>
                  <a:lnTo>
                    <a:pt x="16699" y="2498279"/>
                  </a:lnTo>
                  <a:lnTo>
                    <a:pt x="4300" y="2453114"/>
                  </a:lnTo>
                  <a:lnTo>
                    <a:pt x="0" y="2405125"/>
                  </a:lnTo>
                  <a:lnTo>
                    <a:pt x="0" y="266953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3">
              <a:extLst>
                <a:ext uri="{FF2B5EF4-FFF2-40B4-BE49-F238E27FC236}">
                  <a16:creationId xmlns:a16="http://schemas.microsoft.com/office/drawing/2014/main" id="{5CDD4543-68C0-2828-2A69-8A873A0BF415}"/>
                </a:ext>
              </a:extLst>
            </p:cNvPr>
            <p:cNvSpPr/>
            <p:nvPr/>
          </p:nvSpPr>
          <p:spPr>
            <a:xfrm>
              <a:off x="5490209" y="4499610"/>
              <a:ext cx="2077720" cy="1219200"/>
            </a:xfrm>
            <a:custGeom>
              <a:avLst/>
              <a:gdLst/>
              <a:ahLst/>
              <a:cxnLst/>
              <a:rect l="l" t="t" r="r" b="b"/>
              <a:pathLst>
                <a:path w="2077720" h="1219200">
                  <a:moveTo>
                    <a:pt x="1955799" y="0"/>
                  </a:moveTo>
                  <a:lnTo>
                    <a:pt x="121919" y="0"/>
                  </a:lnTo>
                  <a:lnTo>
                    <a:pt x="74473" y="9584"/>
                  </a:lnTo>
                  <a:lnTo>
                    <a:pt x="35718" y="35718"/>
                  </a:lnTo>
                  <a:lnTo>
                    <a:pt x="9584" y="74473"/>
                  </a:lnTo>
                  <a:lnTo>
                    <a:pt x="0" y="121919"/>
                  </a:lnTo>
                  <a:lnTo>
                    <a:pt x="0" y="1097280"/>
                  </a:lnTo>
                  <a:lnTo>
                    <a:pt x="9584" y="1144737"/>
                  </a:lnTo>
                  <a:lnTo>
                    <a:pt x="35718" y="1183490"/>
                  </a:lnTo>
                  <a:lnTo>
                    <a:pt x="74473" y="1209619"/>
                  </a:lnTo>
                  <a:lnTo>
                    <a:pt x="121919" y="1219199"/>
                  </a:lnTo>
                  <a:lnTo>
                    <a:pt x="1955799" y="1219199"/>
                  </a:lnTo>
                  <a:lnTo>
                    <a:pt x="2003246" y="1209619"/>
                  </a:lnTo>
                  <a:lnTo>
                    <a:pt x="2042001" y="1183490"/>
                  </a:lnTo>
                  <a:lnTo>
                    <a:pt x="2068135" y="1144737"/>
                  </a:lnTo>
                  <a:lnTo>
                    <a:pt x="2077719" y="1097280"/>
                  </a:lnTo>
                  <a:lnTo>
                    <a:pt x="2077719" y="121919"/>
                  </a:lnTo>
                  <a:lnTo>
                    <a:pt x="2068135" y="74473"/>
                  </a:lnTo>
                  <a:lnTo>
                    <a:pt x="2042001" y="35718"/>
                  </a:lnTo>
                  <a:lnTo>
                    <a:pt x="2003246" y="9584"/>
                  </a:lnTo>
                  <a:lnTo>
                    <a:pt x="1955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4">
              <a:extLst>
                <a:ext uri="{FF2B5EF4-FFF2-40B4-BE49-F238E27FC236}">
                  <a16:creationId xmlns:a16="http://schemas.microsoft.com/office/drawing/2014/main" id="{F02CD3AC-7231-8A99-FE98-A7E6498E034F}"/>
                </a:ext>
              </a:extLst>
            </p:cNvPr>
            <p:cNvSpPr/>
            <p:nvPr/>
          </p:nvSpPr>
          <p:spPr>
            <a:xfrm>
              <a:off x="5490209" y="4499610"/>
              <a:ext cx="2077720" cy="1219200"/>
            </a:xfrm>
            <a:custGeom>
              <a:avLst/>
              <a:gdLst/>
              <a:ahLst/>
              <a:cxnLst/>
              <a:rect l="l" t="t" r="r" b="b"/>
              <a:pathLst>
                <a:path w="2077720" h="1219200">
                  <a:moveTo>
                    <a:pt x="0" y="121919"/>
                  </a:moveTo>
                  <a:lnTo>
                    <a:pt x="9584" y="74473"/>
                  </a:lnTo>
                  <a:lnTo>
                    <a:pt x="35718" y="35718"/>
                  </a:lnTo>
                  <a:lnTo>
                    <a:pt x="74473" y="9584"/>
                  </a:lnTo>
                  <a:lnTo>
                    <a:pt x="121919" y="0"/>
                  </a:lnTo>
                  <a:lnTo>
                    <a:pt x="1955799" y="0"/>
                  </a:lnTo>
                  <a:lnTo>
                    <a:pt x="2003246" y="9584"/>
                  </a:lnTo>
                  <a:lnTo>
                    <a:pt x="2042001" y="35718"/>
                  </a:lnTo>
                  <a:lnTo>
                    <a:pt x="2068135" y="74473"/>
                  </a:lnTo>
                  <a:lnTo>
                    <a:pt x="2077719" y="121919"/>
                  </a:lnTo>
                  <a:lnTo>
                    <a:pt x="2077719" y="1097280"/>
                  </a:lnTo>
                  <a:lnTo>
                    <a:pt x="2068135" y="1144737"/>
                  </a:lnTo>
                  <a:lnTo>
                    <a:pt x="2042001" y="1183490"/>
                  </a:lnTo>
                  <a:lnTo>
                    <a:pt x="2003246" y="1209619"/>
                  </a:lnTo>
                  <a:lnTo>
                    <a:pt x="1955799" y="1219199"/>
                  </a:lnTo>
                  <a:lnTo>
                    <a:pt x="121919" y="1219199"/>
                  </a:lnTo>
                  <a:lnTo>
                    <a:pt x="74473" y="1209619"/>
                  </a:lnTo>
                  <a:lnTo>
                    <a:pt x="35718" y="1183490"/>
                  </a:lnTo>
                  <a:lnTo>
                    <a:pt x="9584" y="1144737"/>
                  </a:lnTo>
                  <a:lnTo>
                    <a:pt x="0" y="1097280"/>
                  </a:lnTo>
                  <a:lnTo>
                    <a:pt x="0" y="121919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5">
            <a:extLst>
              <a:ext uri="{FF2B5EF4-FFF2-40B4-BE49-F238E27FC236}">
                <a16:creationId xmlns:a16="http://schemas.microsoft.com/office/drawing/2014/main" id="{DE7ABAF2-5885-5F05-9407-04E6147D5619}"/>
              </a:ext>
            </a:extLst>
          </p:cNvPr>
          <p:cNvSpPr txBox="1"/>
          <p:nvPr/>
        </p:nvSpPr>
        <p:spPr>
          <a:xfrm>
            <a:off x="7378700" y="6850891"/>
            <a:ext cx="3464030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/>
            <a:r>
              <a:rPr sz="3200" b="1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Encuentros</a:t>
            </a:r>
            <a:r>
              <a:rPr sz="3200" b="1" spc="-4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b="1" spc="-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</a:t>
            </a:r>
            <a:endParaRPr sz="32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r"/>
            <a:r>
              <a:rPr sz="3200" b="1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Emprendimiento</a:t>
            </a:r>
            <a:endParaRPr sz="32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1D1F9570-3BA0-1824-F485-68FE149FDE6F}"/>
              </a:ext>
            </a:extLst>
          </p:cNvPr>
          <p:cNvSpPr/>
          <p:nvPr/>
        </p:nvSpPr>
        <p:spPr>
          <a:xfrm>
            <a:off x="10949305" y="4234815"/>
            <a:ext cx="391795" cy="641985"/>
          </a:xfrm>
          <a:custGeom>
            <a:avLst/>
            <a:gdLst/>
            <a:ahLst/>
            <a:cxnLst/>
            <a:rect l="l" t="t" r="r" b="b"/>
            <a:pathLst>
              <a:path w="391795" h="641985">
                <a:moveTo>
                  <a:pt x="200660" y="0"/>
                </a:moveTo>
                <a:lnTo>
                  <a:pt x="199136" y="128396"/>
                </a:lnTo>
                <a:lnTo>
                  <a:pt x="4572" y="126111"/>
                </a:lnTo>
                <a:lnTo>
                  <a:pt x="0" y="511175"/>
                </a:lnTo>
                <a:lnTo>
                  <a:pt x="194564" y="513461"/>
                </a:lnTo>
                <a:lnTo>
                  <a:pt x="193040" y="641857"/>
                </a:lnTo>
                <a:lnTo>
                  <a:pt x="391541" y="323214"/>
                </a:lnTo>
                <a:lnTo>
                  <a:pt x="20066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7">
            <a:extLst>
              <a:ext uri="{FF2B5EF4-FFF2-40B4-BE49-F238E27FC236}">
                <a16:creationId xmlns:a16="http://schemas.microsoft.com/office/drawing/2014/main" id="{1162DF67-F0EE-6095-6747-283CE60BF110}"/>
              </a:ext>
            </a:extLst>
          </p:cNvPr>
          <p:cNvGrpSpPr/>
          <p:nvPr/>
        </p:nvGrpSpPr>
        <p:grpSpPr>
          <a:xfrm>
            <a:off x="11517962" y="2600326"/>
            <a:ext cx="5004738" cy="5621074"/>
            <a:chOff x="8506459" y="2034539"/>
            <a:chExt cx="2834640" cy="3586479"/>
          </a:xfrm>
        </p:grpSpPr>
        <p:pic>
          <p:nvPicPr>
            <p:cNvPr id="19" name="object 18">
              <a:extLst>
                <a:ext uri="{FF2B5EF4-FFF2-40B4-BE49-F238E27FC236}">
                  <a16:creationId xmlns:a16="http://schemas.microsoft.com/office/drawing/2014/main" id="{67694A35-2C59-6745-2823-D53A0855129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12809" y="2040889"/>
              <a:ext cx="2672080" cy="2672080"/>
            </a:xfrm>
            <a:prstGeom prst="rect">
              <a:avLst/>
            </a:prstGeom>
          </p:spPr>
        </p:pic>
        <p:sp>
          <p:nvSpPr>
            <p:cNvPr id="20" name="object 19">
              <a:extLst>
                <a:ext uri="{FF2B5EF4-FFF2-40B4-BE49-F238E27FC236}">
                  <a16:creationId xmlns:a16="http://schemas.microsoft.com/office/drawing/2014/main" id="{B2A2C6D2-8B2D-481F-BF20-1CD1B3D4AAEA}"/>
                </a:ext>
              </a:extLst>
            </p:cNvPr>
            <p:cNvSpPr/>
            <p:nvPr/>
          </p:nvSpPr>
          <p:spPr>
            <a:xfrm>
              <a:off x="8512809" y="2040889"/>
              <a:ext cx="2672080" cy="2672080"/>
            </a:xfrm>
            <a:custGeom>
              <a:avLst/>
              <a:gdLst/>
              <a:ahLst/>
              <a:cxnLst/>
              <a:rect l="l" t="t" r="r" b="b"/>
              <a:pathLst>
                <a:path w="2672079" h="2672079">
                  <a:moveTo>
                    <a:pt x="0" y="267208"/>
                  </a:moveTo>
                  <a:lnTo>
                    <a:pt x="4305" y="219177"/>
                  </a:lnTo>
                  <a:lnTo>
                    <a:pt x="16717" y="173970"/>
                  </a:lnTo>
                  <a:lnTo>
                    <a:pt x="36481" y="132343"/>
                  </a:lnTo>
                  <a:lnTo>
                    <a:pt x="62844" y="95049"/>
                  </a:lnTo>
                  <a:lnTo>
                    <a:pt x="95049" y="62844"/>
                  </a:lnTo>
                  <a:lnTo>
                    <a:pt x="132343" y="36481"/>
                  </a:lnTo>
                  <a:lnTo>
                    <a:pt x="173970" y="16717"/>
                  </a:lnTo>
                  <a:lnTo>
                    <a:pt x="219177" y="4305"/>
                  </a:lnTo>
                  <a:lnTo>
                    <a:pt x="267208" y="0"/>
                  </a:lnTo>
                  <a:lnTo>
                    <a:pt x="2404872" y="0"/>
                  </a:lnTo>
                  <a:lnTo>
                    <a:pt x="2452902" y="4305"/>
                  </a:lnTo>
                  <a:lnTo>
                    <a:pt x="2498109" y="16717"/>
                  </a:lnTo>
                  <a:lnTo>
                    <a:pt x="2539736" y="36481"/>
                  </a:lnTo>
                  <a:lnTo>
                    <a:pt x="2577030" y="62844"/>
                  </a:lnTo>
                  <a:lnTo>
                    <a:pt x="2609235" y="95049"/>
                  </a:lnTo>
                  <a:lnTo>
                    <a:pt x="2635598" y="132343"/>
                  </a:lnTo>
                  <a:lnTo>
                    <a:pt x="2655362" y="173970"/>
                  </a:lnTo>
                  <a:lnTo>
                    <a:pt x="2667774" y="219177"/>
                  </a:lnTo>
                  <a:lnTo>
                    <a:pt x="2672080" y="267208"/>
                  </a:lnTo>
                  <a:lnTo>
                    <a:pt x="2672080" y="2404872"/>
                  </a:lnTo>
                  <a:lnTo>
                    <a:pt x="2667774" y="2452902"/>
                  </a:lnTo>
                  <a:lnTo>
                    <a:pt x="2655362" y="2498109"/>
                  </a:lnTo>
                  <a:lnTo>
                    <a:pt x="2635598" y="2539736"/>
                  </a:lnTo>
                  <a:lnTo>
                    <a:pt x="2609235" y="2577030"/>
                  </a:lnTo>
                  <a:lnTo>
                    <a:pt x="2577030" y="2609235"/>
                  </a:lnTo>
                  <a:lnTo>
                    <a:pt x="2539736" y="2635598"/>
                  </a:lnTo>
                  <a:lnTo>
                    <a:pt x="2498109" y="2655362"/>
                  </a:lnTo>
                  <a:lnTo>
                    <a:pt x="2452902" y="2667774"/>
                  </a:lnTo>
                  <a:lnTo>
                    <a:pt x="2404872" y="2672080"/>
                  </a:lnTo>
                  <a:lnTo>
                    <a:pt x="267208" y="2672080"/>
                  </a:lnTo>
                  <a:lnTo>
                    <a:pt x="219177" y="2667774"/>
                  </a:lnTo>
                  <a:lnTo>
                    <a:pt x="173970" y="2655362"/>
                  </a:lnTo>
                  <a:lnTo>
                    <a:pt x="132343" y="2635598"/>
                  </a:lnTo>
                  <a:lnTo>
                    <a:pt x="95049" y="2609235"/>
                  </a:lnTo>
                  <a:lnTo>
                    <a:pt x="62844" y="2577030"/>
                  </a:lnTo>
                  <a:lnTo>
                    <a:pt x="36481" y="2539736"/>
                  </a:lnTo>
                  <a:lnTo>
                    <a:pt x="16717" y="2498109"/>
                  </a:lnTo>
                  <a:lnTo>
                    <a:pt x="4305" y="2452902"/>
                  </a:lnTo>
                  <a:lnTo>
                    <a:pt x="0" y="2404872"/>
                  </a:lnTo>
                  <a:lnTo>
                    <a:pt x="0" y="267208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0">
              <a:extLst>
                <a:ext uri="{FF2B5EF4-FFF2-40B4-BE49-F238E27FC236}">
                  <a16:creationId xmlns:a16="http://schemas.microsoft.com/office/drawing/2014/main" id="{D5B5161E-B8B3-4F9F-3207-213B1AC10AAE}"/>
                </a:ext>
              </a:extLst>
            </p:cNvPr>
            <p:cNvSpPr/>
            <p:nvPr/>
          </p:nvSpPr>
          <p:spPr>
            <a:xfrm>
              <a:off x="9203689" y="4512310"/>
              <a:ext cx="2131060" cy="1102360"/>
            </a:xfrm>
            <a:custGeom>
              <a:avLst/>
              <a:gdLst/>
              <a:ahLst/>
              <a:cxnLst/>
              <a:rect l="l" t="t" r="r" b="b"/>
              <a:pathLst>
                <a:path w="2131059" h="1102360">
                  <a:moveTo>
                    <a:pt x="2020824" y="0"/>
                  </a:moveTo>
                  <a:lnTo>
                    <a:pt x="110235" y="0"/>
                  </a:lnTo>
                  <a:lnTo>
                    <a:pt x="67347" y="8669"/>
                  </a:lnTo>
                  <a:lnTo>
                    <a:pt x="32305" y="32305"/>
                  </a:lnTo>
                  <a:lnTo>
                    <a:pt x="8669" y="67347"/>
                  </a:lnTo>
                  <a:lnTo>
                    <a:pt x="0" y="110235"/>
                  </a:lnTo>
                  <a:lnTo>
                    <a:pt x="0" y="992123"/>
                  </a:lnTo>
                  <a:lnTo>
                    <a:pt x="8669" y="1035012"/>
                  </a:lnTo>
                  <a:lnTo>
                    <a:pt x="32305" y="1070054"/>
                  </a:lnTo>
                  <a:lnTo>
                    <a:pt x="67347" y="1093690"/>
                  </a:lnTo>
                  <a:lnTo>
                    <a:pt x="110235" y="1102359"/>
                  </a:lnTo>
                  <a:lnTo>
                    <a:pt x="2020824" y="1102359"/>
                  </a:lnTo>
                  <a:lnTo>
                    <a:pt x="2063712" y="1093690"/>
                  </a:lnTo>
                  <a:lnTo>
                    <a:pt x="2098754" y="1070054"/>
                  </a:lnTo>
                  <a:lnTo>
                    <a:pt x="2122390" y="1035012"/>
                  </a:lnTo>
                  <a:lnTo>
                    <a:pt x="2131059" y="992123"/>
                  </a:lnTo>
                  <a:lnTo>
                    <a:pt x="2131059" y="110235"/>
                  </a:lnTo>
                  <a:lnTo>
                    <a:pt x="2122390" y="67347"/>
                  </a:lnTo>
                  <a:lnTo>
                    <a:pt x="2098754" y="32305"/>
                  </a:lnTo>
                  <a:lnTo>
                    <a:pt x="2063712" y="8669"/>
                  </a:lnTo>
                  <a:lnTo>
                    <a:pt x="20208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1">
              <a:extLst>
                <a:ext uri="{FF2B5EF4-FFF2-40B4-BE49-F238E27FC236}">
                  <a16:creationId xmlns:a16="http://schemas.microsoft.com/office/drawing/2014/main" id="{DFF5BB83-3685-9ECE-B877-16A09B8B89C9}"/>
                </a:ext>
              </a:extLst>
            </p:cNvPr>
            <p:cNvSpPr/>
            <p:nvPr/>
          </p:nvSpPr>
          <p:spPr>
            <a:xfrm>
              <a:off x="9203689" y="4512310"/>
              <a:ext cx="2131060" cy="1102360"/>
            </a:xfrm>
            <a:custGeom>
              <a:avLst/>
              <a:gdLst/>
              <a:ahLst/>
              <a:cxnLst/>
              <a:rect l="l" t="t" r="r" b="b"/>
              <a:pathLst>
                <a:path w="2131059" h="1102360">
                  <a:moveTo>
                    <a:pt x="0" y="110235"/>
                  </a:moveTo>
                  <a:lnTo>
                    <a:pt x="8669" y="67347"/>
                  </a:lnTo>
                  <a:lnTo>
                    <a:pt x="32305" y="32305"/>
                  </a:lnTo>
                  <a:lnTo>
                    <a:pt x="67347" y="8669"/>
                  </a:lnTo>
                  <a:lnTo>
                    <a:pt x="110235" y="0"/>
                  </a:lnTo>
                  <a:lnTo>
                    <a:pt x="2020824" y="0"/>
                  </a:lnTo>
                  <a:lnTo>
                    <a:pt x="2063712" y="8669"/>
                  </a:lnTo>
                  <a:lnTo>
                    <a:pt x="2098754" y="32305"/>
                  </a:lnTo>
                  <a:lnTo>
                    <a:pt x="2122390" y="67347"/>
                  </a:lnTo>
                  <a:lnTo>
                    <a:pt x="2131059" y="110235"/>
                  </a:lnTo>
                  <a:lnTo>
                    <a:pt x="2131059" y="992123"/>
                  </a:lnTo>
                  <a:lnTo>
                    <a:pt x="2122390" y="1035012"/>
                  </a:lnTo>
                  <a:lnTo>
                    <a:pt x="2098754" y="1070054"/>
                  </a:lnTo>
                  <a:lnTo>
                    <a:pt x="2063712" y="1093690"/>
                  </a:lnTo>
                  <a:lnTo>
                    <a:pt x="2020824" y="1102359"/>
                  </a:lnTo>
                  <a:lnTo>
                    <a:pt x="110235" y="1102359"/>
                  </a:lnTo>
                  <a:lnTo>
                    <a:pt x="67347" y="1093690"/>
                  </a:lnTo>
                  <a:lnTo>
                    <a:pt x="32305" y="1070054"/>
                  </a:lnTo>
                  <a:lnTo>
                    <a:pt x="8669" y="1035012"/>
                  </a:lnTo>
                  <a:lnTo>
                    <a:pt x="0" y="992123"/>
                  </a:lnTo>
                  <a:lnTo>
                    <a:pt x="0" y="11023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2">
            <a:extLst>
              <a:ext uri="{FF2B5EF4-FFF2-40B4-BE49-F238E27FC236}">
                <a16:creationId xmlns:a16="http://schemas.microsoft.com/office/drawing/2014/main" id="{DEA38B4C-24EC-9614-C931-CEA0F01709A2}"/>
              </a:ext>
            </a:extLst>
          </p:cNvPr>
          <p:cNvSpPr txBox="1"/>
          <p:nvPr/>
        </p:nvSpPr>
        <p:spPr>
          <a:xfrm>
            <a:off x="12712700" y="6901443"/>
            <a:ext cx="3762522" cy="1023357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065" marR="5080" algn="ctr"/>
            <a:r>
              <a:rPr sz="3200" b="1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Visibilización</a:t>
            </a:r>
            <a:r>
              <a:rPr sz="3200" b="1" spc="-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b="1" spc="-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ES </a:t>
            </a:r>
            <a:r>
              <a:rPr sz="32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en</a:t>
            </a:r>
            <a:r>
              <a:rPr sz="3200" b="1" spc="-3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el</a:t>
            </a:r>
            <a:r>
              <a:rPr sz="3200" b="1" spc="-3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b="1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entorno rural</a:t>
            </a:r>
            <a:endParaRPr sz="32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AF20795A-CD79-0D92-661B-7BFB2E90E645}"/>
              </a:ext>
            </a:extLst>
          </p:cNvPr>
          <p:cNvGrpSpPr/>
          <p:nvPr/>
        </p:nvGrpSpPr>
        <p:grpSpPr>
          <a:xfrm>
            <a:off x="1868170" y="8405136"/>
            <a:ext cx="13311229" cy="1024117"/>
            <a:chOff x="2538497" y="7810363"/>
            <a:chExt cx="13311229" cy="1189141"/>
          </a:xfrm>
        </p:grpSpPr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CC144242-8F53-800E-9E49-79D34A3E4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2500" y="7810363"/>
              <a:ext cx="3300431" cy="1189141"/>
            </a:xfrm>
            <a:prstGeom prst="rect">
              <a:avLst/>
            </a:prstGeom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237104A8-7C6B-5A90-3794-FFBF261C5FC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9296" y="8010809"/>
              <a:ext cx="3300430" cy="788247"/>
            </a:xfrm>
            <a:prstGeom prst="rect">
              <a:avLst/>
            </a:prstGeom>
          </p:spPr>
        </p:pic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B6252F08-E90E-21B7-78E6-59EB9C54C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8497" y="7810363"/>
              <a:ext cx="2724256" cy="830898"/>
            </a:xfrm>
            <a:prstGeom prst="rect">
              <a:avLst/>
            </a:prstGeom>
          </p:spPr>
        </p:pic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1A07E1E2-EF48-0B79-41D4-C539167BF8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145" y="389725"/>
            <a:ext cx="2395520" cy="1314614"/>
          </a:xfrm>
          <a:prstGeom prst="rect">
            <a:avLst/>
          </a:prstGeom>
        </p:spPr>
      </p:pic>
      <p:grpSp>
        <p:nvGrpSpPr>
          <p:cNvPr id="24" name="Grupo 23">
            <a:extLst>
              <a:ext uri="{FF2B5EF4-FFF2-40B4-BE49-F238E27FC236}">
                <a16:creationId xmlns:a16="http://schemas.microsoft.com/office/drawing/2014/main" id="{D833253E-F5A5-51E1-0CA7-FEC942FFC222}"/>
              </a:ext>
            </a:extLst>
          </p:cNvPr>
          <p:cNvGrpSpPr/>
          <p:nvPr/>
        </p:nvGrpSpPr>
        <p:grpSpPr>
          <a:xfrm>
            <a:off x="5336816" y="582612"/>
            <a:ext cx="6223335" cy="1459353"/>
            <a:chOff x="4516349" y="457200"/>
            <a:chExt cx="6223335" cy="1459353"/>
          </a:xfrm>
        </p:grpSpPr>
        <p:pic>
          <p:nvPicPr>
            <p:cNvPr id="25" name="object 4">
              <a:extLst>
                <a:ext uri="{FF2B5EF4-FFF2-40B4-BE49-F238E27FC236}">
                  <a16:creationId xmlns:a16="http://schemas.microsoft.com/office/drawing/2014/main" id="{33D4E82B-75B4-CEF1-63CF-72930875E0A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16349" y="457200"/>
              <a:ext cx="2002566" cy="1459353"/>
            </a:xfrm>
            <a:prstGeom prst="rect">
              <a:avLst/>
            </a:prstGeom>
          </p:spPr>
        </p:pic>
        <p:pic>
          <p:nvPicPr>
            <p:cNvPr id="30" name="object 2">
              <a:extLst>
                <a:ext uri="{FF2B5EF4-FFF2-40B4-BE49-F238E27FC236}">
                  <a16:creationId xmlns:a16="http://schemas.microsoft.com/office/drawing/2014/main" id="{D25B17CB-984A-D745-9228-972FC8D804CD}"/>
                </a:ext>
              </a:extLst>
            </p:cNvPr>
            <p:cNvPicPr/>
            <p:nvPr/>
          </p:nvPicPr>
          <p:blipFill>
            <a:blip r:embed="rId10" cstate="print"/>
            <a:srcRect l="50420" b="72649"/>
            <a:stretch>
              <a:fillRect/>
            </a:stretch>
          </p:blipFill>
          <p:spPr>
            <a:xfrm>
              <a:off x="6632163" y="457200"/>
              <a:ext cx="4107521" cy="1152174"/>
            </a:xfrm>
            <a:prstGeom prst="rect">
              <a:avLst/>
            </a:prstGeom>
          </p:spPr>
        </p:pic>
      </p:grpSp>
      <p:sp>
        <p:nvSpPr>
          <p:cNvPr id="33" name="object 16">
            <a:extLst>
              <a:ext uri="{FF2B5EF4-FFF2-40B4-BE49-F238E27FC236}">
                <a16:creationId xmlns:a16="http://schemas.microsoft.com/office/drawing/2014/main" id="{B692BD4D-778D-D14F-6BE5-E81FE28FD2CF}"/>
              </a:ext>
            </a:extLst>
          </p:cNvPr>
          <p:cNvSpPr/>
          <p:nvPr/>
        </p:nvSpPr>
        <p:spPr>
          <a:xfrm>
            <a:off x="5767705" y="4234815"/>
            <a:ext cx="391795" cy="641985"/>
          </a:xfrm>
          <a:custGeom>
            <a:avLst/>
            <a:gdLst/>
            <a:ahLst/>
            <a:cxnLst/>
            <a:rect l="l" t="t" r="r" b="b"/>
            <a:pathLst>
              <a:path w="391795" h="641985">
                <a:moveTo>
                  <a:pt x="200660" y="0"/>
                </a:moveTo>
                <a:lnTo>
                  <a:pt x="199136" y="128396"/>
                </a:lnTo>
                <a:lnTo>
                  <a:pt x="4572" y="126111"/>
                </a:lnTo>
                <a:lnTo>
                  <a:pt x="0" y="511175"/>
                </a:lnTo>
                <a:lnTo>
                  <a:pt x="194564" y="513461"/>
                </a:lnTo>
                <a:lnTo>
                  <a:pt x="193040" y="641857"/>
                </a:lnTo>
                <a:lnTo>
                  <a:pt x="391541" y="323214"/>
                </a:lnTo>
                <a:lnTo>
                  <a:pt x="20066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7864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6E362-3875-71D4-0AAF-A079D43C7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19AAA90-5683-4AFE-CF48-94C2A5672473}"/>
              </a:ext>
            </a:extLst>
          </p:cNvPr>
          <p:cNvSpPr/>
          <p:nvPr/>
        </p:nvSpPr>
        <p:spPr>
          <a:xfrm>
            <a:off x="1903472" y="3505200"/>
            <a:ext cx="3579305" cy="1775185"/>
          </a:xfrm>
          <a:custGeom>
            <a:avLst/>
            <a:gdLst/>
            <a:ahLst/>
            <a:cxnLst/>
            <a:rect l="l" t="t" r="r" b="b"/>
            <a:pathLst>
              <a:path w="2377440" h="1424939">
                <a:moveTo>
                  <a:pt x="2234946" y="0"/>
                </a:moveTo>
                <a:lnTo>
                  <a:pt x="142494" y="0"/>
                </a:lnTo>
                <a:lnTo>
                  <a:pt x="97453" y="7260"/>
                </a:lnTo>
                <a:lnTo>
                  <a:pt x="58336" y="27480"/>
                </a:lnTo>
                <a:lnTo>
                  <a:pt x="27491" y="58320"/>
                </a:lnTo>
                <a:lnTo>
                  <a:pt x="7263" y="97438"/>
                </a:lnTo>
                <a:lnTo>
                  <a:pt x="0" y="142493"/>
                </a:lnTo>
                <a:lnTo>
                  <a:pt x="0" y="1282445"/>
                </a:lnTo>
                <a:lnTo>
                  <a:pt x="7263" y="1327501"/>
                </a:lnTo>
                <a:lnTo>
                  <a:pt x="27491" y="1366619"/>
                </a:lnTo>
                <a:lnTo>
                  <a:pt x="58336" y="1397459"/>
                </a:lnTo>
                <a:lnTo>
                  <a:pt x="97453" y="1417679"/>
                </a:lnTo>
                <a:lnTo>
                  <a:pt x="142494" y="1424939"/>
                </a:lnTo>
                <a:lnTo>
                  <a:pt x="2234946" y="1424939"/>
                </a:lnTo>
                <a:lnTo>
                  <a:pt x="2280001" y="1417679"/>
                </a:lnTo>
                <a:lnTo>
                  <a:pt x="2319119" y="1397459"/>
                </a:lnTo>
                <a:lnTo>
                  <a:pt x="2349959" y="1366619"/>
                </a:lnTo>
                <a:lnTo>
                  <a:pt x="2370179" y="1327501"/>
                </a:lnTo>
                <a:lnTo>
                  <a:pt x="2377440" y="1282445"/>
                </a:lnTo>
                <a:lnTo>
                  <a:pt x="2377440" y="142493"/>
                </a:lnTo>
                <a:lnTo>
                  <a:pt x="2370179" y="97438"/>
                </a:lnTo>
                <a:lnTo>
                  <a:pt x="2349959" y="58320"/>
                </a:lnTo>
                <a:lnTo>
                  <a:pt x="2319119" y="27480"/>
                </a:lnTo>
                <a:lnTo>
                  <a:pt x="2280001" y="7260"/>
                </a:lnTo>
                <a:lnTo>
                  <a:pt x="2234946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 lang="es-ES" sz="2800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/>
            <a:r>
              <a:rPr lang="es-ES" sz="2800" b="1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Localización en el territorio</a:t>
            </a:r>
            <a:endParaRPr sz="2800" b="1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grpSp>
        <p:nvGrpSpPr>
          <p:cNvPr id="24" name="object 4">
            <a:extLst>
              <a:ext uri="{FF2B5EF4-FFF2-40B4-BE49-F238E27FC236}">
                <a16:creationId xmlns:a16="http://schemas.microsoft.com/office/drawing/2014/main" id="{1990835D-3944-0FA0-56B9-52A312F83DDB}"/>
              </a:ext>
            </a:extLst>
          </p:cNvPr>
          <p:cNvGrpSpPr/>
          <p:nvPr/>
        </p:nvGrpSpPr>
        <p:grpSpPr>
          <a:xfrm>
            <a:off x="3529554" y="4959197"/>
            <a:ext cx="3598425" cy="2597907"/>
            <a:chOff x="1325880" y="3205479"/>
            <a:chExt cx="2390140" cy="2085339"/>
          </a:xfrm>
        </p:grpSpPr>
        <p:sp>
          <p:nvSpPr>
            <p:cNvPr id="25" name="object 5">
              <a:extLst>
                <a:ext uri="{FF2B5EF4-FFF2-40B4-BE49-F238E27FC236}">
                  <a16:creationId xmlns:a16="http://schemas.microsoft.com/office/drawing/2014/main" id="{E71EE2B9-8588-2A71-3D69-05FF63F6BF46}"/>
                </a:ext>
              </a:extLst>
            </p:cNvPr>
            <p:cNvSpPr/>
            <p:nvPr/>
          </p:nvSpPr>
          <p:spPr>
            <a:xfrm>
              <a:off x="1332230" y="3211829"/>
              <a:ext cx="2377440" cy="2072639"/>
            </a:xfrm>
            <a:custGeom>
              <a:avLst/>
              <a:gdLst/>
              <a:ahLst/>
              <a:cxnLst/>
              <a:rect l="l" t="t" r="r" b="b"/>
              <a:pathLst>
                <a:path w="2377440" h="2072639">
                  <a:moveTo>
                    <a:pt x="2170175" y="0"/>
                  </a:moveTo>
                  <a:lnTo>
                    <a:pt x="207263" y="0"/>
                  </a:lnTo>
                  <a:lnTo>
                    <a:pt x="159753" y="5476"/>
                  </a:lnTo>
                  <a:lnTo>
                    <a:pt x="116132" y="21073"/>
                  </a:lnTo>
                  <a:lnTo>
                    <a:pt x="77648" y="45546"/>
                  </a:lnTo>
                  <a:lnTo>
                    <a:pt x="45546" y="77648"/>
                  </a:lnTo>
                  <a:lnTo>
                    <a:pt x="21073" y="116132"/>
                  </a:lnTo>
                  <a:lnTo>
                    <a:pt x="5476" y="159753"/>
                  </a:lnTo>
                  <a:lnTo>
                    <a:pt x="0" y="207264"/>
                  </a:lnTo>
                  <a:lnTo>
                    <a:pt x="0" y="1865376"/>
                  </a:lnTo>
                  <a:lnTo>
                    <a:pt x="5476" y="1912886"/>
                  </a:lnTo>
                  <a:lnTo>
                    <a:pt x="21073" y="1956507"/>
                  </a:lnTo>
                  <a:lnTo>
                    <a:pt x="45546" y="1994991"/>
                  </a:lnTo>
                  <a:lnTo>
                    <a:pt x="77648" y="2027093"/>
                  </a:lnTo>
                  <a:lnTo>
                    <a:pt x="116132" y="2051566"/>
                  </a:lnTo>
                  <a:lnTo>
                    <a:pt x="159753" y="2067163"/>
                  </a:lnTo>
                  <a:lnTo>
                    <a:pt x="207263" y="2072640"/>
                  </a:lnTo>
                  <a:lnTo>
                    <a:pt x="2170175" y="2072640"/>
                  </a:lnTo>
                  <a:lnTo>
                    <a:pt x="2217686" y="2067163"/>
                  </a:lnTo>
                  <a:lnTo>
                    <a:pt x="2261307" y="2051566"/>
                  </a:lnTo>
                  <a:lnTo>
                    <a:pt x="2299791" y="2027093"/>
                  </a:lnTo>
                  <a:lnTo>
                    <a:pt x="2331893" y="1994991"/>
                  </a:lnTo>
                  <a:lnTo>
                    <a:pt x="2356366" y="1956507"/>
                  </a:lnTo>
                  <a:lnTo>
                    <a:pt x="2371963" y="1912886"/>
                  </a:lnTo>
                  <a:lnTo>
                    <a:pt x="2377440" y="1865376"/>
                  </a:lnTo>
                  <a:lnTo>
                    <a:pt x="2377440" y="207264"/>
                  </a:lnTo>
                  <a:lnTo>
                    <a:pt x="2371963" y="159753"/>
                  </a:lnTo>
                  <a:lnTo>
                    <a:pt x="2356366" y="116132"/>
                  </a:lnTo>
                  <a:lnTo>
                    <a:pt x="2331893" y="77648"/>
                  </a:lnTo>
                  <a:lnTo>
                    <a:pt x="2299791" y="45546"/>
                  </a:lnTo>
                  <a:lnTo>
                    <a:pt x="2261307" y="21073"/>
                  </a:lnTo>
                  <a:lnTo>
                    <a:pt x="2217686" y="5476"/>
                  </a:lnTo>
                  <a:lnTo>
                    <a:pt x="217017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2800">
                <a:latin typeface="Lucida Sans Unicode" panose="020B0602030504020204" pitchFamily="34" charset="0"/>
                <a:cs typeface="Lucida Sans Unicode" panose="020B0602030504020204" pitchFamily="34" charset="0"/>
              </a:endParaRPr>
            </a:p>
          </p:txBody>
        </p:sp>
        <p:sp>
          <p:nvSpPr>
            <p:cNvPr id="26" name="object 6">
              <a:extLst>
                <a:ext uri="{FF2B5EF4-FFF2-40B4-BE49-F238E27FC236}">
                  <a16:creationId xmlns:a16="http://schemas.microsoft.com/office/drawing/2014/main" id="{DF558460-829F-D28C-E2B2-379107F36558}"/>
                </a:ext>
              </a:extLst>
            </p:cNvPr>
            <p:cNvSpPr/>
            <p:nvPr/>
          </p:nvSpPr>
          <p:spPr>
            <a:xfrm>
              <a:off x="1332230" y="3211829"/>
              <a:ext cx="2377440" cy="2072639"/>
            </a:xfrm>
            <a:custGeom>
              <a:avLst/>
              <a:gdLst/>
              <a:ahLst/>
              <a:cxnLst/>
              <a:rect l="l" t="t" r="r" b="b"/>
              <a:pathLst>
                <a:path w="2377440" h="2072639">
                  <a:moveTo>
                    <a:pt x="0" y="207264"/>
                  </a:moveTo>
                  <a:lnTo>
                    <a:pt x="5476" y="159753"/>
                  </a:lnTo>
                  <a:lnTo>
                    <a:pt x="21073" y="116132"/>
                  </a:lnTo>
                  <a:lnTo>
                    <a:pt x="45546" y="77648"/>
                  </a:lnTo>
                  <a:lnTo>
                    <a:pt x="77648" y="45546"/>
                  </a:lnTo>
                  <a:lnTo>
                    <a:pt x="116132" y="21073"/>
                  </a:lnTo>
                  <a:lnTo>
                    <a:pt x="159753" y="5476"/>
                  </a:lnTo>
                  <a:lnTo>
                    <a:pt x="207263" y="0"/>
                  </a:lnTo>
                  <a:lnTo>
                    <a:pt x="2170175" y="0"/>
                  </a:lnTo>
                  <a:lnTo>
                    <a:pt x="2217686" y="5476"/>
                  </a:lnTo>
                  <a:lnTo>
                    <a:pt x="2261307" y="21073"/>
                  </a:lnTo>
                  <a:lnTo>
                    <a:pt x="2299791" y="45546"/>
                  </a:lnTo>
                  <a:lnTo>
                    <a:pt x="2331893" y="77648"/>
                  </a:lnTo>
                  <a:lnTo>
                    <a:pt x="2356366" y="116132"/>
                  </a:lnTo>
                  <a:lnTo>
                    <a:pt x="2371963" y="159753"/>
                  </a:lnTo>
                  <a:lnTo>
                    <a:pt x="2377440" y="207264"/>
                  </a:lnTo>
                  <a:lnTo>
                    <a:pt x="2377440" y="1865376"/>
                  </a:lnTo>
                  <a:lnTo>
                    <a:pt x="2371963" y="1912886"/>
                  </a:lnTo>
                  <a:lnTo>
                    <a:pt x="2356366" y="1956507"/>
                  </a:lnTo>
                  <a:lnTo>
                    <a:pt x="2331893" y="1994991"/>
                  </a:lnTo>
                  <a:lnTo>
                    <a:pt x="2299791" y="2027093"/>
                  </a:lnTo>
                  <a:lnTo>
                    <a:pt x="2261307" y="2051566"/>
                  </a:lnTo>
                  <a:lnTo>
                    <a:pt x="2217686" y="2067163"/>
                  </a:lnTo>
                  <a:lnTo>
                    <a:pt x="2170175" y="2072640"/>
                  </a:lnTo>
                  <a:lnTo>
                    <a:pt x="207263" y="2072640"/>
                  </a:lnTo>
                  <a:lnTo>
                    <a:pt x="159753" y="2067163"/>
                  </a:lnTo>
                  <a:lnTo>
                    <a:pt x="116132" y="2051566"/>
                  </a:lnTo>
                  <a:lnTo>
                    <a:pt x="77648" y="2027093"/>
                  </a:lnTo>
                  <a:lnTo>
                    <a:pt x="45546" y="1994991"/>
                  </a:lnTo>
                  <a:lnTo>
                    <a:pt x="21073" y="1956507"/>
                  </a:lnTo>
                  <a:lnTo>
                    <a:pt x="5476" y="1912886"/>
                  </a:lnTo>
                  <a:lnTo>
                    <a:pt x="0" y="1865376"/>
                  </a:lnTo>
                  <a:lnTo>
                    <a:pt x="0" y="207264"/>
                  </a:lnTo>
                  <a:close/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 sz="2800">
                <a:latin typeface="Lucida Sans Unicode" panose="020B0602030504020204" pitchFamily="34" charset="0"/>
                <a:cs typeface="Lucida Sans Unicode" panose="020B0602030504020204" pitchFamily="34" charset="0"/>
              </a:endParaRPr>
            </a:p>
          </p:txBody>
        </p:sp>
      </p:grpSp>
      <p:sp>
        <p:nvSpPr>
          <p:cNvPr id="27" name="object 7">
            <a:extLst>
              <a:ext uri="{FF2B5EF4-FFF2-40B4-BE49-F238E27FC236}">
                <a16:creationId xmlns:a16="http://schemas.microsoft.com/office/drawing/2014/main" id="{1A614BC7-55E9-CD97-CBC9-9DD2A3934E59}"/>
              </a:ext>
            </a:extLst>
          </p:cNvPr>
          <p:cNvSpPr txBox="1"/>
          <p:nvPr/>
        </p:nvSpPr>
        <p:spPr>
          <a:xfrm>
            <a:off x="3757463" y="5504994"/>
            <a:ext cx="3348023" cy="1754326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85420" indent="-172720">
              <a:buChar char="•"/>
              <a:tabLst>
                <a:tab pos="185420" algn="l"/>
              </a:tabLst>
            </a:pPr>
            <a:r>
              <a:rPr sz="28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Ayuntamientos</a:t>
            </a:r>
            <a:endParaRPr sz="28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85420" indent="-172720">
              <a:buChar char="•"/>
              <a:tabLst>
                <a:tab pos="185420" algn="l"/>
              </a:tabLst>
            </a:pPr>
            <a:r>
              <a:rPr sz="2800" spc="-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Técnicos</a:t>
            </a:r>
            <a:r>
              <a:rPr sz="2800" spc="-2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8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/</a:t>
            </a:r>
            <a:r>
              <a:rPr sz="2800" spc="-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ADL</a:t>
            </a:r>
            <a:endParaRPr sz="28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73355" indent="-173355" algn="ctr">
              <a:buChar char="•"/>
              <a:tabLst>
                <a:tab pos="173355" algn="l"/>
              </a:tabLst>
            </a:pPr>
            <a:r>
              <a:rPr sz="28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Entidades</a:t>
            </a:r>
            <a:r>
              <a:rPr sz="2800" spc="-4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8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</a:t>
            </a:r>
            <a:r>
              <a:rPr sz="2800" spc="-4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800" spc="-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ESS</a:t>
            </a:r>
            <a:endParaRPr sz="28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R="44450" algn="ctr"/>
            <a:r>
              <a:rPr sz="28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(Cooperativas)</a:t>
            </a:r>
            <a:endParaRPr sz="28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28" name="object 8">
            <a:extLst>
              <a:ext uri="{FF2B5EF4-FFF2-40B4-BE49-F238E27FC236}">
                <a16:creationId xmlns:a16="http://schemas.microsoft.com/office/drawing/2014/main" id="{09F04014-5D0A-36F6-3CE4-3CD15BE48102}"/>
              </a:ext>
            </a:extLst>
          </p:cNvPr>
          <p:cNvSpPr/>
          <p:nvPr/>
        </p:nvSpPr>
        <p:spPr>
          <a:xfrm>
            <a:off x="5837434" y="3911715"/>
            <a:ext cx="1158685" cy="737287"/>
          </a:xfrm>
          <a:custGeom>
            <a:avLst/>
            <a:gdLst/>
            <a:ahLst/>
            <a:cxnLst/>
            <a:rect l="l" t="t" r="r" b="b"/>
            <a:pathLst>
              <a:path w="769620" h="591819">
                <a:moveTo>
                  <a:pt x="473710" y="0"/>
                </a:moveTo>
                <a:lnTo>
                  <a:pt x="473710" y="118363"/>
                </a:lnTo>
                <a:lnTo>
                  <a:pt x="0" y="118363"/>
                </a:lnTo>
                <a:lnTo>
                  <a:pt x="0" y="473455"/>
                </a:lnTo>
                <a:lnTo>
                  <a:pt x="473710" y="473455"/>
                </a:lnTo>
                <a:lnTo>
                  <a:pt x="473710" y="591820"/>
                </a:lnTo>
                <a:lnTo>
                  <a:pt x="769620" y="295910"/>
                </a:lnTo>
                <a:lnTo>
                  <a:pt x="473710" y="0"/>
                </a:lnTo>
                <a:close/>
              </a:path>
            </a:pathLst>
          </a:custGeom>
          <a:solidFill>
            <a:srgbClr val="BAD2B0"/>
          </a:solidFill>
        </p:spPr>
        <p:txBody>
          <a:bodyPr wrap="square" lIns="0" tIns="0" rIns="0" bIns="0" rtlCol="0"/>
          <a:lstStyle/>
          <a:p>
            <a:endParaRPr sz="280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29" name="object 9">
            <a:extLst>
              <a:ext uri="{FF2B5EF4-FFF2-40B4-BE49-F238E27FC236}">
                <a16:creationId xmlns:a16="http://schemas.microsoft.com/office/drawing/2014/main" id="{0272AFDE-34F2-BCDB-5CA7-1F831007EF10}"/>
              </a:ext>
            </a:extLst>
          </p:cNvPr>
          <p:cNvSpPr/>
          <p:nvPr/>
        </p:nvSpPr>
        <p:spPr>
          <a:xfrm>
            <a:off x="7248140" y="3413022"/>
            <a:ext cx="3579305" cy="1775185"/>
          </a:xfrm>
          <a:custGeom>
            <a:avLst/>
            <a:gdLst/>
            <a:ahLst/>
            <a:cxnLst/>
            <a:rect l="l" t="t" r="r" b="b"/>
            <a:pathLst>
              <a:path w="2377440" h="1424939">
                <a:moveTo>
                  <a:pt x="2234946" y="0"/>
                </a:moveTo>
                <a:lnTo>
                  <a:pt x="142494" y="0"/>
                </a:lnTo>
                <a:lnTo>
                  <a:pt x="97438" y="7260"/>
                </a:lnTo>
                <a:lnTo>
                  <a:pt x="58320" y="27480"/>
                </a:lnTo>
                <a:lnTo>
                  <a:pt x="27480" y="58320"/>
                </a:lnTo>
                <a:lnTo>
                  <a:pt x="7260" y="97438"/>
                </a:lnTo>
                <a:lnTo>
                  <a:pt x="0" y="142493"/>
                </a:lnTo>
                <a:lnTo>
                  <a:pt x="0" y="1282445"/>
                </a:lnTo>
                <a:lnTo>
                  <a:pt x="7260" y="1327501"/>
                </a:lnTo>
                <a:lnTo>
                  <a:pt x="27480" y="1366619"/>
                </a:lnTo>
                <a:lnTo>
                  <a:pt x="58320" y="1397459"/>
                </a:lnTo>
                <a:lnTo>
                  <a:pt x="97438" y="1417679"/>
                </a:lnTo>
                <a:lnTo>
                  <a:pt x="142494" y="1424939"/>
                </a:lnTo>
                <a:lnTo>
                  <a:pt x="2234946" y="1424939"/>
                </a:lnTo>
                <a:lnTo>
                  <a:pt x="2280001" y="1417679"/>
                </a:lnTo>
                <a:lnTo>
                  <a:pt x="2319119" y="1397459"/>
                </a:lnTo>
                <a:lnTo>
                  <a:pt x="2349959" y="1366619"/>
                </a:lnTo>
                <a:lnTo>
                  <a:pt x="2370179" y="1327501"/>
                </a:lnTo>
                <a:lnTo>
                  <a:pt x="2377440" y="1282445"/>
                </a:lnTo>
                <a:lnTo>
                  <a:pt x="2377440" y="142493"/>
                </a:lnTo>
                <a:lnTo>
                  <a:pt x="2370179" y="97438"/>
                </a:lnTo>
                <a:lnTo>
                  <a:pt x="2349959" y="58320"/>
                </a:lnTo>
                <a:lnTo>
                  <a:pt x="2319119" y="27480"/>
                </a:lnTo>
                <a:lnTo>
                  <a:pt x="2280001" y="7260"/>
                </a:lnTo>
                <a:lnTo>
                  <a:pt x="2234946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 sz="280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0" name="object 10">
            <a:extLst>
              <a:ext uri="{FF2B5EF4-FFF2-40B4-BE49-F238E27FC236}">
                <a16:creationId xmlns:a16="http://schemas.microsoft.com/office/drawing/2014/main" id="{4AC28C24-E847-20CA-F96F-BF9423260BAE}"/>
              </a:ext>
            </a:extLst>
          </p:cNvPr>
          <p:cNvSpPr txBox="1"/>
          <p:nvPr/>
        </p:nvSpPr>
        <p:spPr>
          <a:xfrm>
            <a:off x="7594219" y="3540793"/>
            <a:ext cx="2994732" cy="1333057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/>
            <a:r>
              <a:rPr sz="2800" b="1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Espacios</a:t>
            </a:r>
            <a:r>
              <a:rPr sz="2800" b="1" spc="-4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de </a:t>
            </a:r>
            <a:r>
              <a:rPr sz="2800" b="1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emprendedores </a:t>
            </a:r>
            <a:r>
              <a:rPr sz="2800" b="1" spc="-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cooperativos</a:t>
            </a:r>
            <a:endParaRPr sz="28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grpSp>
        <p:nvGrpSpPr>
          <p:cNvPr id="31" name="object 11">
            <a:extLst>
              <a:ext uri="{FF2B5EF4-FFF2-40B4-BE49-F238E27FC236}">
                <a16:creationId xmlns:a16="http://schemas.microsoft.com/office/drawing/2014/main" id="{023BB28A-5655-AF75-E00D-97D7ADD87A9E}"/>
              </a:ext>
            </a:extLst>
          </p:cNvPr>
          <p:cNvGrpSpPr/>
          <p:nvPr/>
        </p:nvGrpSpPr>
        <p:grpSpPr>
          <a:xfrm>
            <a:off x="7940869" y="4931322"/>
            <a:ext cx="3598425" cy="2597907"/>
            <a:chOff x="5146040" y="3205479"/>
            <a:chExt cx="2390140" cy="2085339"/>
          </a:xfrm>
        </p:grpSpPr>
        <p:sp>
          <p:nvSpPr>
            <p:cNvPr id="32" name="object 12">
              <a:extLst>
                <a:ext uri="{FF2B5EF4-FFF2-40B4-BE49-F238E27FC236}">
                  <a16:creationId xmlns:a16="http://schemas.microsoft.com/office/drawing/2014/main" id="{6407EFDA-6F7B-1D90-3E74-319993B96057}"/>
                </a:ext>
              </a:extLst>
            </p:cNvPr>
            <p:cNvSpPr/>
            <p:nvPr/>
          </p:nvSpPr>
          <p:spPr>
            <a:xfrm>
              <a:off x="5152390" y="3211829"/>
              <a:ext cx="2377440" cy="2072639"/>
            </a:xfrm>
            <a:custGeom>
              <a:avLst/>
              <a:gdLst/>
              <a:ahLst/>
              <a:cxnLst/>
              <a:rect l="l" t="t" r="r" b="b"/>
              <a:pathLst>
                <a:path w="2377440" h="2072639">
                  <a:moveTo>
                    <a:pt x="2170176" y="0"/>
                  </a:moveTo>
                  <a:lnTo>
                    <a:pt x="207263" y="0"/>
                  </a:lnTo>
                  <a:lnTo>
                    <a:pt x="159753" y="5476"/>
                  </a:lnTo>
                  <a:lnTo>
                    <a:pt x="116132" y="21073"/>
                  </a:lnTo>
                  <a:lnTo>
                    <a:pt x="77648" y="45546"/>
                  </a:lnTo>
                  <a:lnTo>
                    <a:pt x="45546" y="77648"/>
                  </a:lnTo>
                  <a:lnTo>
                    <a:pt x="21073" y="116132"/>
                  </a:lnTo>
                  <a:lnTo>
                    <a:pt x="5476" y="159753"/>
                  </a:lnTo>
                  <a:lnTo>
                    <a:pt x="0" y="207264"/>
                  </a:lnTo>
                  <a:lnTo>
                    <a:pt x="0" y="1865376"/>
                  </a:lnTo>
                  <a:lnTo>
                    <a:pt x="5476" y="1912886"/>
                  </a:lnTo>
                  <a:lnTo>
                    <a:pt x="21073" y="1956507"/>
                  </a:lnTo>
                  <a:lnTo>
                    <a:pt x="45546" y="1994991"/>
                  </a:lnTo>
                  <a:lnTo>
                    <a:pt x="77648" y="2027093"/>
                  </a:lnTo>
                  <a:lnTo>
                    <a:pt x="116132" y="2051566"/>
                  </a:lnTo>
                  <a:lnTo>
                    <a:pt x="159753" y="2067163"/>
                  </a:lnTo>
                  <a:lnTo>
                    <a:pt x="207263" y="2072640"/>
                  </a:lnTo>
                  <a:lnTo>
                    <a:pt x="2170176" y="2072640"/>
                  </a:lnTo>
                  <a:lnTo>
                    <a:pt x="2217686" y="2067163"/>
                  </a:lnTo>
                  <a:lnTo>
                    <a:pt x="2261307" y="2051566"/>
                  </a:lnTo>
                  <a:lnTo>
                    <a:pt x="2299791" y="2027093"/>
                  </a:lnTo>
                  <a:lnTo>
                    <a:pt x="2331893" y="1994991"/>
                  </a:lnTo>
                  <a:lnTo>
                    <a:pt x="2356366" y="1956507"/>
                  </a:lnTo>
                  <a:lnTo>
                    <a:pt x="2371963" y="1912886"/>
                  </a:lnTo>
                  <a:lnTo>
                    <a:pt x="2377440" y="1865376"/>
                  </a:lnTo>
                  <a:lnTo>
                    <a:pt x="2377440" y="207264"/>
                  </a:lnTo>
                  <a:lnTo>
                    <a:pt x="2371963" y="159753"/>
                  </a:lnTo>
                  <a:lnTo>
                    <a:pt x="2356366" y="116132"/>
                  </a:lnTo>
                  <a:lnTo>
                    <a:pt x="2331893" y="77648"/>
                  </a:lnTo>
                  <a:lnTo>
                    <a:pt x="2299791" y="45546"/>
                  </a:lnTo>
                  <a:lnTo>
                    <a:pt x="2261307" y="21073"/>
                  </a:lnTo>
                  <a:lnTo>
                    <a:pt x="2217686" y="5476"/>
                  </a:lnTo>
                  <a:lnTo>
                    <a:pt x="2170176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sz="2800">
                <a:latin typeface="Lucida Sans Unicode" panose="020B0602030504020204" pitchFamily="34" charset="0"/>
                <a:cs typeface="Lucida Sans Unicode" panose="020B0602030504020204" pitchFamily="34" charset="0"/>
              </a:endParaRPr>
            </a:p>
          </p:txBody>
        </p:sp>
        <p:sp>
          <p:nvSpPr>
            <p:cNvPr id="33" name="object 13">
              <a:extLst>
                <a:ext uri="{FF2B5EF4-FFF2-40B4-BE49-F238E27FC236}">
                  <a16:creationId xmlns:a16="http://schemas.microsoft.com/office/drawing/2014/main" id="{056B98C2-B167-D2D0-CEEC-1DDB9F3A8C1A}"/>
                </a:ext>
              </a:extLst>
            </p:cNvPr>
            <p:cNvSpPr/>
            <p:nvPr/>
          </p:nvSpPr>
          <p:spPr>
            <a:xfrm>
              <a:off x="5152390" y="3211829"/>
              <a:ext cx="2377440" cy="2072639"/>
            </a:xfrm>
            <a:custGeom>
              <a:avLst/>
              <a:gdLst/>
              <a:ahLst/>
              <a:cxnLst/>
              <a:rect l="l" t="t" r="r" b="b"/>
              <a:pathLst>
                <a:path w="2377440" h="2072639">
                  <a:moveTo>
                    <a:pt x="0" y="207264"/>
                  </a:moveTo>
                  <a:lnTo>
                    <a:pt x="5476" y="159753"/>
                  </a:lnTo>
                  <a:lnTo>
                    <a:pt x="21073" y="116132"/>
                  </a:lnTo>
                  <a:lnTo>
                    <a:pt x="45546" y="77648"/>
                  </a:lnTo>
                  <a:lnTo>
                    <a:pt x="77648" y="45546"/>
                  </a:lnTo>
                  <a:lnTo>
                    <a:pt x="116132" y="21073"/>
                  </a:lnTo>
                  <a:lnTo>
                    <a:pt x="159753" y="5476"/>
                  </a:lnTo>
                  <a:lnTo>
                    <a:pt x="207263" y="0"/>
                  </a:lnTo>
                  <a:lnTo>
                    <a:pt x="2170176" y="0"/>
                  </a:lnTo>
                  <a:lnTo>
                    <a:pt x="2217686" y="5476"/>
                  </a:lnTo>
                  <a:lnTo>
                    <a:pt x="2261307" y="21073"/>
                  </a:lnTo>
                  <a:lnTo>
                    <a:pt x="2299791" y="45546"/>
                  </a:lnTo>
                  <a:lnTo>
                    <a:pt x="2331893" y="77648"/>
                  </a:lnTo>
                  <a:lnTo>
                    <a:pt x="2356366" y="116132"/>
                  </a:lnTo>
                  <a:lnTo>
                    <a:pt x="2371963" y="159753"/>
                  </a:lnTo>
                  <a:lnTo>
                    <a:pt x="2377440" y="207264"/>
                  </a:lnTo>
                  <a:lnTo>
                    <a:pt x="2377440" y="1865376"/>
                  </a:lnTo>
                  <a:lnTo>
                    <a:pt x="2371963" y="1912886"/>
                  </a:lnTo>
                  <a:lnTo>
                    <a:pt x="2356366" y="1956507"/>
                  </a:lnTo>
                  <a:lnTo>
                    <a:pt x="2331893" y="1994991"/>
                  </a:lnTo>
                  <a:lnTo>
                    <a:pt x="2299791" y="2027093"/>
                  </a:lnTo>
                  <a:lnTo>
                    <a:pt x="2261307" y="2051566"/>
                  </a:lnTo>
                  <a:lnTo>
                    <a:pt x="2217686" y="2067163"/>
                  </a:lnTo>
                  <a:lnTo>
                    <a:pt x="2170176" y="2072640"/>
                  </a:lnTo>
                  <a:lnTo>
                    <a:pt x="207263" y="2072640"/>
                  </a:lnTo>
                  <a:lnTo>
                    <a:pt x="159753" y="2067163"/>
                  </a:lnTo>
                  <a:lnTo>
                    <a:pt x="116132" y="2051566"/>
                  </a:lnTo>
                  <a:lnTo>
                    <a:pt x="77648" y="2027093"/>
                  </a:lnTo>
                  <a:lnTo>
                    <a:pt x="45546" y="1994991"/>
                  </a:lnTo>
                  <a:lnTo>
                    <a:pt x="21073" y="1956507"/>
                  </a:lnTo>
                  <a:lnTo>
                    <a:pt x="5476" y="1912886"/>
                  </a:lnTo>
                  <a:lnTo>
                    <a:pt x="0" y="1865376"/>
                  </a:lnTo>
                  <a:lnTo>
                    <a:pt x="0" y="207264"/>
                  </a:lnTo>
                  <a:close/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 sz="2800">
                <a:latin typeface="Lucida Sans Unicode" panose="020B0602030504020204" pitchFamily="34" charset="0"/>
                <a:cs typeface="Lucida Sans Unicode" panose="020B0602030504020204" pitchFamily="34" charset="0"/>
              </a:endParaRPr>
            </a:p>
          </p:txBody>
        </p:sp>
      </p:grpSp>
      <p:sp>
        <p:nvSpPr>
          <p:cNvPr id="34" name="object 14">
            <a:extLst>
              <a:ext uri="{FF2B5EF4-FFF2-40B4-BE49-F238E27FC236}">
                <a16:creationId xmlns:a16="http://schemas.microsoft.com/office/drawing/2014/main" id="{751009D3-9257-788D-E047-EF0B6CA7F04F}"/>
              </a:ext>
            </a:extLst>
          </p:cNvPr>
          <p:cNvSpPr txBox="1"/>
          <p:nvPr/>
        </p:nvSpPr>
        <p:spPr>
          <a:xfrm>
            <a:off x="8000985" y="5731742"/>
            <a:ext cx="3559166" cy="1333057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85420" marR="5080" indent="-172720">
              <a:buChar char="•"/>
              <a:tabLst>
                <a:tab pos="185420" algn="l"/>
              </a:tabLst>
            </a:pPr>
            <a:r>
              <a:rPr sz="28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Acompañamiento </a:t>
            </a:r>
            <a:r>
              <a:rPr sz="28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al </a:t>
            </a:r>
            <a:r>
              <a:rPr sz="28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Emprendimiento</a:t>
            </a:r>
            <a:endParaRPr sz="28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86055" indent="-173355">
              <a:buChar char="•"/>
              <a:tabLst>
                <a:tab pos="186055" algn="l"/>
              </a:tabLst>
            </a:pPr>
            <a:r>
              <a:rPr sz="28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Coworking</a:t>
            </a:r>
            <a:r>
              <a:rPr sz="2800" spc="-7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8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rurales</a:t>
            </a:r>
            <a:endParaRPr sz="28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5" name="object 15">
            <a:extLst>
              <a:ext uri="{FF2B5EF4-FFF2-40B4-BE49-F238E27FC236}">
                <a16:creationId xmlns:a16="http://schemas.microsoft.com/office/drawing/2014/main" id="{445ABC92-41F0-0166-F631-C15726F04E8E}"/>
              </a:ext>
            </a:extLst>
          </p:cNvPr>
          <p:cNvSpPr/>
          <p:nvPr/>
        </p:nvSpPr>
        <p:spPr>
          <a:xfrm>
            <a:off x="11168576" y="3835897"/>
            <a:ext cx="1139565" cy="737287"/>
          </a:xfrm>
          <a:custGeom>
            <a:avLst/>
            <a:gdLst/>
            <a:ahLst/>
            <a:cxnLst/>
            <a:rect l="l" t="t" r="r" b="b"/>
            <a:pathLst>
              <a:path w="756920" h="591819">
                <a:moveTo>
                  <a:pt x="461009" y="0"/>
                </a:moveTo>
                <a:lnTo>
                  <a:pt x="461009" y="118363"/>
                </a:lnTo>
                <a:lnTo>
                  <a:pt x="0" y="118363"/>
                </a:lnTo>
                <a:lnTo>
                  <a:pt x="0" y="473455"/>
                </a:lnTo>
                <a:lnTo>
                  <a:pt x="461009" y="473455"/>
                </a:lnTo>
                <a:lnTo>
                  <a:pt x="461009" y="591820"/>
                </a:lnTo>
                <a:lnTo>
                  <a:pt x="756920" y="295910"/>
                </a:lnTo>
                <a:lnTo>
                  <a:pt x="461009" y="0"/>
                </a:lnTo>
                <a:close/>
              </a:path>
            </a:pathLst>
          </a:custGeom>
          <a:solidFill>
            <a:srgbClr val="BAD2B0"/>
          </a:solidFill>
        </p:spPr>
        <p:txBody>
          <a:bodyPr wrap="square" lIns="0" tIns="0" rIns="0" bIns="0" rtlCol="0"/>
          <a:lstStyle/>
          <a:p>
            <a:endParaRPr sz="280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7" name="object 17">
            <a:extLst>
              <a:ext uri="{FF2B5EF4-FFF2-40B4-BE49-F238E27FC236}">
                <a16:creationId xmlns:a16="http://schemas.microsoft.com/office/drawing/2014/main" id="{6035D6C0-DBC1-2B1F-4FA8-C194E2E94518}"/>
              </a:ext>
            </a:extLst>
          </p:cNvPr>
          <p:cNvSpPr/>
          <p:nvPr/>
        </p:nvSpPr>
        <p:spPr>
          <a:xfrm>
            <a:off x="12377894" y="3413022"/>
            <a:ext cx="3804967" cy="1743796"/>
          </a:xfrm>
          <a:custGeom>
            <a:avLst/>
            <a:gdLst/>
            <a:ahLst/>
            <a:cxnLst/>
            <a:rect l="l" t="t" r="r" b="b"/>
            <a:pathLst>
              <a:path w="2377440" h="1424939">
                <a:moveTo>
                  <a:pt x="2234946" y="0"/>
                </a:moveTo>
                <a:lnTo>
                  <a:pt x="142494" y="0"/>
                </a:lnTo>
                <a:lnTo>
                  <a:pt x="97438" y="7260"/>
                </a:lnTo>
                <a:lnTo>
                  <a:pt x="58320" y="27480"/>
                </a:lnTo>
                <a:lnTo>
                  <a:pt x="27480" y="58320"/>
                </a:lnTo>
                <a:lnTo>
                  <a:pt x="7260" y="97438"/>
                </a:lnTo>
                <a:lnTo>
                  <a:pt x="0" y="142493"/>
                </a:lnTo>
                <a:lnTo>
                  <a:pt x="0" y="1282445"/>
                </a:lnTo>
                <a:lnTo>
                  <a:pt x="7260" y="1327501"/>
                </a:lnTo>
                <a:lnTo>
                  <a:pt x="27480" y="1366619"/>
                </a:lnTo>
                <a:lnTo>
                  <a:pt x="58320" y="1397459"/>
                </a:lnTo>
                <a:lnTo>
                  <a:pt x="97438" y="1417679"/>
                </a:lnTo>
                <a:lnTo>
                  <a:pt x="142494" y="1424939"/>
                </a:lnTo>
                <a:lnTo>
                  <a:pt x="2234946" y="1424939"/>
                </a:lnTo>
                <a:lnTo>
                  <a:pt x="2280001" y="1417679"/>
                </a:lnTo>
                <a:lnTo>
                  <a:pt x="2319119" y="1397459"/>
                </a:lnTo>
                <a:lnTo>
                  <a:pt x="2349959" y="1366619"/>
                </a:lnTo>
                <a:lnTo>
                  <a:pt x="2370179" y="1327501"/>
                </a:lnTo>
                <a:lnTo>
                  <a:pt x="2377439" y="1282445"/>
                </a:lnTo>
                <a:lnTo>
                  <a:pt x="2377439" y="142493"/>
                </a:lnTo>
                <a:lnTo>
                  <a:pt x="2370179" y="97438"/>
                </a:lnTo>
                <a:lnTo>
                  <a:pt x="2349959" y="58320"/>
                </a:lnTo>
                <a:lnTo>
                  <a:pt x="2319119" y="27480"/>
                </a:lnTo>
                <a:lnTo>
                  <a:pt x="2280001" y="7260"/>
                </a:lnTo>
                <a:lnTo>
                  <a:pt x="2234946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 sz="280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8" name="object 18">
            <a:extLst>
              <a:ext uri="{FF2B5EF4-FFF2-40B4-BE49-F238E27FC236}">
                <a16:creationId xmlns:a16="http://schemas.microsoft.com/office/drawing/2014/main" id="{D8A04DCC-830A-6C32-6B9A-7214B5ABBB2E}"/>
              </a:ext>
            </a:extLst>
          </p:cNvPr>
          <p:cNvSpPr/>
          <p:nvPr/>
        </p:nvSpPr>
        <p:spPr>
          <a:xfrm>
            <a:off x="12949015" y="4885514"/>
            <a:ext cx="3579305" cy="2582086"/>
          </a:xfrm>
          <a:custGeom>
            <a:avLst/>
            <a:gdLst/>
            <a:ahLst/>
            <a:cxnLst/>
            <a:rect l="l" t="t" r="r" b="b"/>
            <a:pathLst>
              <a:path w="2377440" h="2072639">
                <a:moveTo>
                  <a:pt x="2170176" y="0"/>
                </a:moveTo>
                <a:lnTo>
                  <a:pt x="207264" y="0"/>
                </a:lnTo>
                <a:lnTo>
                  <a:pt x="159753" y="5476"/>
                </a:lnTo>
                <a:lnTo>
                  <a:pt x="116132" y="21073"/>
                </a:lnTo>
                <a:lnTo>
                  <a:pt x="77648" y="45546"/>
                </a:lnTo>
                <a:lnTo>
                  <a:pt x="45546" y="77648"/>
                </a:lnTo>
                <a:lnTo>
                  <a:pt x="21073" y="116132"/>
                </a:lnTo>
                <a:lnTo>
                  <a:pt x="5476" y="159753"/>
                </a:lnTo>
                <a:lnTo>
                  <a:pt x="0" y="207264"/>
                </a:lnTo>
                <a:lnTo>
                  <a:pt x="0" y="1865376"/>
                </a:lnTo>
                <a:lnTo>
                  <a:pt x="5476" y="1912886"/>
                </a:lnTo>
                <a:lnTo>
                  <a:pt x="21073" y="1956507"/>
                </a:lnTo>
                <a:lnTo>
                  <a:pt x="45546" y="1994991"/>
                </a:lnTo>
                <a:lnTo>
                  <a:pt x="77648" y="2027093"/>
                </a:lnTo>
                <a:lnTo>
                  <a:pt x="116132" y="2051566"/>
                </a:lnTo>
                <a:lnTo>
                  <a:pt x="159753" y="2067163"/>
                </a:lnTo>
                <a:lnTo>
                  <a:pt x="207264" y="2072640"/>
                </a:lnTo>
                <a:lnTo>
                  <a:pt x="2170176" y="2072640"/>
                </a:lnTo>
                <a:lnTo>
                  <a:pt x="2217686" y="2067163"/>
                </a:lnTo>
                <a:lnTo>
                  <a:pt x="2261307" y="2051566"/>
                </a:lnTo>
                <a:lnTo>
                  <a:pt x="2299791" y="2027093"/>
                </a:lnTo>
                <a:lnTo>
                  <a:pt x="2331893" y="1994991"/>
                </a:lnTo>
                <a:lnTo>
                  <a:pt x="2356366" y="1956507"/>
                </a:lnTo>
                <a:lnTo>
                  <a:pt x="2371963" y="1912886"/>
                </a:lnTo>
                <a:lnTo>
                  <a:pt x="2377440" y="1865376"/>
                </a:lnTo>
                <a:lnTo>
                  <a:pt x="2377440" y="207264"/>
                </a:lnTo>
                <a:lnTo>
                  <a:pt x="2371963" y="159753"/>
                </a:lnTo>
                <a:lnTo>
                  <a:pt x="2356366" y="116132"/>
                </a:lnTo>
                <a:lnTo>
                  <a:pt x="2331893" y="77648"/>
                </a:lnTo>
                <a:lnTo>
                  <a:pt x="2299791" y="45546"/>
                </a:lnTo>
                <a:lnTo>
                  <a:pt x="2261307" y="21073"/>
                </a:lnTo>
                <a:lnTo>
                  <a:pt x="2217686" y="5476"/>
                </a:lnTo>
                <a:lnTo>
                  <a:pt x="2170176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 sz="280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9" name="object 19">
            <a:extLst>
              <a:ext uri="{FF2B5EF4-FFF2-40B4-BE49-F238E27FC236}">
                <a16:creationId xmlns:a16="http://schemas.microsoft.com/office/drawing/2014/main" id="{45024F15-CB17-B502-C02A-7B01D63C6978}"/>
              </a:ext>
            </a:extLst>
          </p:cNvPr>
          <p:cNvSpPr/>
          <p:nvPr/>
        </p:nvSpPr>
        <p:spPr>
          <a:xfrm>
            <a:off x="12927171" y="4884709"/>
            <a:ext cx="3579305" cy="2582086"/>
          </a:xfrm>
          <a:custGeom>
            <a:avLst/>
            <a:gdLst/>
            <a:ahLst/>
            <a:cxnLst/>
            <a:rect l="l" t="t" r="r" b="b"/>
            <a:pathLst>
              <a:path w="2377440" h="2072639">
                <a:moveTo>
                  <a:pt x="0" y="207264"/>
                </a:moveTo>
                <a:lnTo>
                  <a:pt x="5476" y="159753"/>
                </a:lnTo>
                <a:lnTo>
                  <a:pt x="21073" y="116132"/>
                </a:lnTo>
                <a:lnTo>
                  <a:pt x="45546" y="77648"/>
                </a:lnTo>
                <a:lnTo>
                  <a:pt x="77648" y="45546"/>
                </a:lnTo>
                <a:lnTo>
                  <a:pt x="116132" y="21073"/>
                </a:lnTo>
                <a:lnTo>
                  <a:pt x="159753" y="5476"/>
                </a:lnTo>
                <a:lnTo>
                  <a:pt x="207264" y="0"/>
                </a:lnTo>
                <a:lnTo>
                  <a:pt x="2170176" y="0"/>
                </a:lnTo>
                <a:lnTo>
                  <a:pt x="2217686" y="5476"/>
                </a:lnTo>
                <a:lnTo>
                  <a:pt x="2261307" y="21073"/>
                </a:lnTo>
                <a:lnTo>
                  <a:pt x="2299791" y="45546"/>
                </a:lnTo>
                <a:lnTo>
                  <a:pt x="2331893" y="77648"/>
                </a:lnTo>
                <a:lnTo>
                  <a:pt x="2356366" y="116132"/>
                </a:lnTo>
                <a:lnTo>
                  <a:pt x="2371963" y="159753"/>
                </a:lnTo>
                <a:lnTo>
                  <a:pt x="2377440" y="207264"/>
                </a:lnTo>
                <a:lnTo>
                  <a:pt x="2377440" y="1865376"/>
                </a:lnTo>
                <a:lnTo>
                  <a:pt x="2371963" y="1912886"/>
                </a:lnTo>
                <a:lnTo>
                  <a:pt x="2356366" y="1956507"/>
                </a:lnTo>
                <a:lnTo>
                  <a:pt x="2331893" y="1994991"/>
                </a:lnTo>
                <a:lnTo>
                  <a:pt x="2299791" y="2027093"/>
                </a:lnTo>
                <a:lnTo>
                  <a:pt x="2261307" y="2051566"/>
                </a:lnTo>
                <a:lnTo>
                  <a:pt x="2217686" y="2067163"/>
                </a:lnTo>
                <a:lnTo>
                  <a:pt x="2170176" y="2072640"/>
                </a:lnTo>
                <a:lnTo>
                  <a:pt x="207264" y="2072640"/>
                </a:lnTo>
                <a:lnTo>
                  <a:pt x="159753" y="2067163"/>
                </a:lnTo>
                <a:lnTo>
                  <a:pt x="116132" y="2051566"/>
                </a:lnTo>
                <a:lnTo>
                  <a:pt x="77648" y="2027093"/>
                </a:lnTo>
                <a:lnTo>
                  <a:pt x="45546" y="1994991"/>
                </a:lnTo>
                <a:lnTo>
                  <a:pt x="21073" y="1956507"/>
                </a:lnTo>
                <a:lnTo>
                  <a:pt x="5476" y="1912886"/>
                </a:lnTo>
                <a:lnTo>
                  <a:pt x="0" y="1865376"/>
                </a:lnTo>
                <a:lnTo>
                  <a:pt x="0" y="207264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 sz="280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40" name="object 20">
            <a:extLst>
              <a:ext uri="{FF2B5EF4-FFF2-40B4-BE49-F238E27FC236}">
                <a16:creationId xmlns:a16="http://schemas.microsoft.com/office/drawing/2014/main" id="{3F0E8846-57C0-666A-D9B1-C4E5192D2AD7}"/>
              </a:ext>
            </a:extLst>
          </p:cNvPr>
          <p:cNvSpPr txBox="1"/>
          <p:nvPr/>
        </p:nvSpPr>
        <p:spPr>
          <a:xfrm>
            <a:off x="12957588" y="5550574"/>
            <a:ext cx="3997230" cy="1754326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85420" indent="-172720">
              <a:buChar char="•"/>
              <a:tabLst>
                <a:tab pos="185420" algn="l"/>
              </a:tabLst>
            </a:pPr>
            <a:r>
              <a:rPr sz="28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Agrario/Ganadero</a:t>
            </a:r>
            <a:endParaRPr sz="28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85420" indent="-172720">
              <a:buChar char="•"/>
              <a:tabLst>
                <a:tab pos="185420" algn="l"/>
              </a:tabLst>
            </a:pPr>
            <a:r>
              <a:rPr sz="28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Industria</a:t>
            </a:r>
            <a:r>
              <a:rPr sz="2800" spc="-1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8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Artesanal</a:t>
            </a:r>
            <a:endParaRPr sz="28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86055" indent="-173355">
              <a:buChar char="•"/>
              <a:tabLst>
                <a:tab pos="186055" algn="l"/>
              </a:tabLst>
            </a:pPr>
            <a:r>
              <a:rPr sz="28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Servicios</a:t>
            </a:r>
            <a:r>
              <a:rPr sz="2800" spc="-4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800" spc="-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y</a:t>
            </a:r>
            <a:endParaRPr sz="28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85420"/>
            <a:r>
              <a:rPr sz="2800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cuidados</a:t>
            </a:r>
            <a:endParaRPr sz="28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41" name="object 21">
            <a:extLst>
              <a:ext uri="{FF2B5EF4-FFF2-40B4-BE49-F238E27FC236}">
                <a16:creationId xmlns:a16="http://schemas.microsoft.com/office/drawing/2014/main" id="{57DA62AA-F67D-A863-05D5-51B2FA3F0B87}"/>
              </a:ext>
            </a:extLst>
          </p:cNvPr>
          <p:cNvSpPr txBox="1"/>
          <p:nvPr/>
        </p:nvSpPr>
        <p:spPr>
          <a:xfrm>
            <a:off x="12720665" y="3533665"/>
            <a:ext cx="4471076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75615"/>
            <a:r>
              <a:rPr sz="2800" b="1" spc="-10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Posibilidad</a:t>
            </a:r>
            <a:r>
              <a:rPr lang="es-ES" sz="2800" b="1" spc="-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es</a:t>
            </a:r>
            <a:r>
              <a:rPr sz="2800" b="1" spc="-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de </a:t>
            </a:r>
            <a:r>
              <a:rPr sz="2800" b="1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trabajo</a:t>
            </a:r>
            <a:r>
              <a:rPr sz="2800" b="1" spc="-6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800" b="1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en</a:t>
            </a:r>
            <a:r>
              <a:rPr sz="2800" b="1" spc="-5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los </a:t>
            </a:r>
            <a:r>
              <a:rPr sz="2800" b="1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diferentes</a:t>
            </a:r>
            <a:r>
              <a:rPr sz="2800" b="1" spc="-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sectores</a:t>
            </a:r>
            <a:endParaRPr sz="28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42" name="object 22">
            <a:extLst>
              <a:ext uri="{FF2B5EF4-FFF2-40B4-BE49-F238E27FC236}">
                <a16:creationId xmlns:a16="http://schemas.microsoft.com/office/drawing/2014/main" id="{A275F443-AA61-13A7-B854-EFA5CE7FD3B4}"/>
              </a:ext>
            </a:extLst>
          </p:cNvPr>
          <p:cNvSpPr txBox="1">
            <a:spLocks/>
          </p:cNvSpPr>
          <p:nvPr/>
        </p:nvSpPr>
        <p:spPr>
          <a:xfrm>
            <a:off x="7182777" y="2282803"/>
            <a:ext cx="340617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7500" b="0" i="0">
                <a:solidFill>
                  <a:srgbClr val="AC3B48"/>
                </a:solidFill>
                <a:latin typeface="Verdana"/>
                <a:ea typeface="+mj-ea"/>
                <a:cs typeface="Verdana"/>
              </a:defRPr>
            </a:lvl1pPr>
          </a:lstStyle>
          <a:p>
            <a:pPr marL="3175" algn="ctr">
              <a:spcBef>
                <a:spcPts val="100"/>
              </a:spcBef>
            </a:pPr>
            <a:r>
              <a:rPr lang="es-ES" sz="2800" b="1" dirty="0">
                <a:solidFill>
                  <a:srgbClr val="0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ASISTENCIA</a:t>
            </a:r>
            <a:r>
              <a:rPr lang="es-ES" sz="2800" b="1" spc="-100" dirty="0">
                <a:solidFill>
                  <a:srgbClr val="0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ES" sz="2800" b="1" spc="-50" dirty="0">
                <a:solidFill>
                  <a:srgbClr val="0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Y</a:t>
            </a:r>
            <a:endParaRPr lang="es-ES" sz="28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>
              <a:spcBef>
                <a:spcPts val="5"/>
              </a:spcBef>
            </a:pPr>
            <a:r>
              <a:rPr lang="es-ES" sz="2800" b="1" spc="-10" dirty="0">
                <a:solidFill>
                  <a:srgbClr val="0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ACOMPAÑAMIENTO</a:t>
            </a:r>
            <a:endParaRPr lang="es-ES" sz="28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43" name="object 23">
            <a:extLst>
              <a:ext uri="{FF2B5EF4-FFF2-40B4-BE49-F238E27FC236}">
                <a16:creationId xmlns:a16="http://schemas.microsoft.com/office/drawing/2014/main" id="{0BFD11A2-2221-1876-D288-B084CB0F792D}"/>
              </a:ext>
            </a:extLst>
          </p:cNvPr>
          <p:cNvSpPr txBox="1"/>
          <p:nvPr/>
        </p:nvSpPr>
        <p:spPr>
          <a:xfrm>
            <a:off x="2120900" y="2286020"/>
            <a:ext cx="3511428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28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PILOTAJE</a:t>
            </a:r>
            <a:r>
              <a:rPr lang="es-ES" sz="2800" b="1" spc="-6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ES" sz="28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</a:t>
            </a:r>
            <a:r>
              <a:rPr lang="es-ES" sz="2800" b="1" spc="-3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ES" sz="2800" b="1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SOLUCIONES</a:t>
            </a:r>
            <a:endParaRPr lang="es-ES" sz="28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grpSp>
        <p:nvGrpSpPr>
          <p:cNvPr id="89" name="Grupo 88">
            <a:extLst>
              <a:ext uri="{FF2B5EF4-FFF2-40B4-BE49-F238E27FC236}">
                <a16:creationId xmlns:a16="http://schemas.microsoft.com/office/drawing/2014/main" id="{76BEBA7F-5101-EA04-2F26-4891443533EC}"/>
              </a:ext>
            </a:extLst>
          </p:cNvPr>
          <p:cNvGrpSpPr/>
          <p:nvPr/>
        </p:nvGrpSpPr>
        <p:grpSpPr>
          <a:xfrm>
            <a:off x="1868170" y="8405136"/>
            <a:ext cx="13311229" cy="1024117"/>
            <a:chOff x="2538497" y="7810363"/>
            <a:chExt cx="13311229" cy="1189141"/>
          </a:xfrm>
        </p:grpSpPr>
        <p:pic>
          <p:nvPicPr>
            <p:cNvPr id="90" name="Imagen 89">
              <a:extLst>
                <a:ext uri="{FF2B5EF4-FFF2-40B4-BE49-F238E27FC236}">
                  <a16:creationId xmlns:a16="http://schemas.microsoft.com/office/drawing/2014/main" id="{ED3642FD-AD72-EF68-F4E1-3677C124C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2500" y="7810363"/>
              <a:ext cx="3300431" cy="1189141"/>
            </a:xfrm>
            <a:prstGeom prst="rect">
              <a:avLst/>
            </a:prstGeom>
          </p:spPr>
        </p:pic>
        <p:pic>
          <p:nvPicPr>
            <p:cNvPr id="91" name="Imagen 90">
              <a:extLst>
                <a:ext uri="{FF2B5EF4-FFF2-40B4-BE49-F238E27FC236}">
                  <a16:creationId xmlns:a16="http://schemas.microsoft.com/office/drawing/2014/main" id="{AEB1B01A-2160-C77A-72C5-F199F102C1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9296" y="8010809"/>
              <a:ext cx="3300430" cy="788247"/>
            </a:xfrm>
            <a:prstGeom prst="rect">
              <a:avLst/>
            </a:prstGeom>
          </p:spPr>
        </p:pic>
        <p:pic>
          <p:nvPicPr>
            <p:cNvPr id="92" name="Imagen 91">
              <a:extLst>
                <a:ext uri="{FF2B5EF4-FFF2-40B4-BE49-F238E27FC236}">
                  <a16:creationId xmlns:a16="http://schemas.microsoft.com/office/drawing/2014/main" id="{36B2870F-8D42-A2FB-F02E-4F0C375C69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8497" y="7810363"/>
              <a:ext cx="2724256" cy="830898"/>
            </a:xfrm>
            <a:prstGeom prst="rect">
              <a:avLst/>
            </a:prstGeom>
          </p:spPr>
        </p:pic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743F83A6-EAE9-E99D-C5FC-EF39FCDA8D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145" y="389725"/>
            <a:ext cx="2395520" cy="1314614"/>
          </a:xfrm>
          <a:prstGeom prst="rect">
            <a:avLst/>
          </a:prstGeom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CAC20D6F-124D-4BB8-19A2-A7CEB1F448DC}"/>
              </a:ext>
            </a:extLst>
          </p:cNvPr>
          <p:cNvGrpSpPr/>
          <p:nvPr/>
        </p:nvGrpSpPr>
        <p:grpSpPr>
          <a:xfrm>
            <a:off x="5336816" y="582612"/>
            <a:ext cx="6223335" cy="1459353"/>
            <a:chOff x="4516349" y="457200"/>
            <a:chExt cx="6223335" cy="1459353"/>
          </a:xfrm>
        </p:grpSpPr>
        <p:pic>
          <p:nvPicPr>
            <p:cNvPr id="8" name="object 4">
              <a:extLst>
                <a:ext uri="{FF2B5EF4-FFF2-40B4-BE49-F238E27FC236}">
                  <a16:creationId xmlns:a16="http://schemas.microsoft.com/office/drawing/2014/main" id="{460776A1-367D-FD27-569D-D946180ED8E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16349" y="457200"/>
              <a:ext cx="2002566" cy="1459353"/>
            </a:xfrm>
            <a:prstGeom prst="rect">
              <a:avLst/>
            </a:prstGeom>
          </p:spPr>
        </p:pic>
        <p:pic>
          <p:nvPicPr>
            <p:cNvPr id="9" name="object 2">
              <a:extLst>
                <a:ext uri="{FF2B5EF4-FFF2-40B4-BE49-F238E27FC236}">
                  <a16:creationId xmlns:a16="http://schemas.microsoft.com/office/drawing/2014/main" id="{1E95B87C-8D26-E8FB-E7FF-468C6BAE3E35}"/>
                </a:ext>
              </a:extLst>
            </p:cNvPr>
            <p:cNvPicPr/>
            <p:nvPr/>
          </p:nvPicPr>
          <p:blipFill>
            <a:blip r:embed="rId7" cstate="print"/>
            <a:srcRect l="50420" b="72649"/>
            <a:stretch>
              <a:fillRect/>
            </a:stretch>
          </p:blipFill>
          <p:spPr>
            <a:xfrm>
              <a:off x="6632163" y="457200"/>
              <a:ext cx="4107521" cy="1152174"/>
            </a:xfrm>
            <a:prstGeom prst="rect">
              <a:avLst/>
            </a:prstGeom>
          </p:spPr>
        </p:pic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E10865B-7D42-650A-73A7-FCD92202ED0D}"/>
              </a:ext>
            </a:extLst>
          </p:cNvPr>
          <p:cNvSpPr txBox="1"/>
          <p:nvPr/>
        </p:nvSpPr>
        <p:spPr>
          <a:xfrm>
            <a:off x="11955098" y="2243048"/>
            <a:ext cx="480258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9695" algn="ctr">
              <a:lnSpc>
                <a:spcPct val="100000"/>
              </a:lnSpc>
              <a:spcBef>
                <a:spcPts val="100"/>
              </a:spcBef>
            </a:pPr>
            <a:r>
              <a:rPr lang="es-ES" sz="28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CREACIÓN</a:t>
            </a:r>
            <a:r>
              <a:rPr lang="es-ES" sz="2800" b="1" spc="-9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ES" sz="2800" b="1" spc="-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</a:t>
            </a:r>
            <a:endParaRPr lang="es-ES" sz="28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97155" algn="ctr">
              <a:lnSpc>
                <a:spcPct val="100000"/>
              </a:lnSpc>
            </a:pPr>
            <a:r>
              <a:rPr lang="es-ES" sz="2800" b="1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COOPERATIVAS</a:t>
            </a:r>
            <a:r>
              <a:rPr lang="es-ES" sz="2800" b="1" spc="-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ES" sz="2800" b="1" spc="-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RURALES</a:t>
            </a:r>
            <a:endParaRPr lang="es-ES" sz="28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238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5DA99-EFE4-D2DC-932B-3640D6ED7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F740F833-F3CA-56BB-259B-140269895076}"/>
              </a:ext>
            </a:extLst>
          </p:cNvPr>
          <p:cNvGrpSpPr/>
          <p:nvPr/>
        </p:nvGrpSpPr>
        <p:grpSpPr>
          <a:xfrm>
            <a:off x="1868170" y="8405136"/>
            <a:ext cx="13311229" cy="1024117"/>
            <a:chOff x="2538497" y="7810363"/>
            <a:chExt cx="13311229" cy="1189141"/>
          </a:xfrm>
        </p:grpSpPr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DDB2E7D4-0D55-ED00-660B-7DCB6F05B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2500" y="7810363"/>
              <a:ext cx="3300431" cy="1189141"/>
            </a:xfrm>
            <a:prstGeom prst="rect">
              <a:avLst/>
            </a:prstGeom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3265213D-3421-8164-557F-49563F98D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9296" y="8010809"/>
              <a:ext cx="3300430" cy="788247"/>
            </a:xfrm>
            <a:prstGeom prst="rect">
              <a:avLst/>
            </a:prstGeom>
          </p:spPr>
        </p:pic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541068C5-11F6-5030-05B9-3664900281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8497" y="7810363"/>
              <a:ext cx="2724256" cy="830898"/>
            </a:xfrm>
            <a:prstGeom prst="rect">
              <a:avLst/>
            </a:prstGeom>
          </p:spPr>
        </p:pic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D992BF73-C16B-4E2B-694A-16B5951AB5CB}"/>
              </a:ext>
            </a:extLst>
          </p:cNvPr>
          <p:cNvGrpSpPr/>
          <p:nvPr/>
        </p:nvGrpSpPr>
        <p:grpSpPr>
          <a:xfrm>
            <a:off x="5336816" y="304800"/>
            <a:ext cx="6223335" cy="1459353"/>
            <a:chOff x="4516349" y="457200"/>
            <a:chExt cx="6223335" cy="1459353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603623FF-BD4A-634A-6467-B8A66663FAF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16349" y="457200"/>
              <a:ext cx="2002566" cy="1459353"/>
            </a:xfrm>
            <a:prstGeom prst="rect">
              <a:avLst/>
            </a:prstGeom>
          </p:spPr>
        </p:pic>
        <p:pic>
          <p:nvPicPr>
            <p:cNvPr id="5" name="object 2">
              <a:extLst>
                <a:ext uri="{FF2B5EF4-FFF2-40B4-BE49-F238E27FC236}">
                  <a16:creationId xmlns:a16="http://schemas.microsoft.com/office/drawing/2014/main" id="{FAB2AB24-F27B-F7F7-2F21-97FC617C5A01}"/>
                </a:ext>
              </a:extLst>
            </p:cNvPr>
            <p:cNvPicPr/>
            <p:nvPr/>
          </p:nvPicPr>
          <p:blipFill>
            <a:blip r:embed="rId6" cstate="print"/>
            <a:srcRect l="50420" b="72649"/>
            <a:stretch>
              <a:fillRect/>
            </a:stretch>
          </p:blipFill>
          <p:spPr>
            <a:xfrm>
              <a:off x="6632163" y="457200"/>
              <a:ext cx="4107521" cy="1152174"/>
            </a:xfrm>
            <a:prstGeom prst="rect">
              <a:avLst/>
            </a:prstGeom>
          </p:spPr>
        </p:pic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35B08076-BD38-02CC-200A-D1EBC8DAD0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145" y="389725"/>
            <a:ext cx="2395520" cy="1314614"/>
          </a:xfrm>
          <a:prstGeom prst="rect">
            <a:avLst/>
          </a:prstGeom>
        </p:spPr>
      </p:pic>
      <p:grpSp>
        <p:nvGrpSpPr>
          <p:cNvPr id="10" name="object 2">
            <a:extLst>
              <a:ext uri="{FF2B5EF4-FFF2-40B4-BE49-F238E27FC236}">
                <a16:creationId xmlns:a16="http://schemas.microsoft.com/office/drawing/2014/main" id="{1815BCA2-46E8-1110-4964-655FE8607229}"/>
              </a:ext>
            </a:extLst>
          </p:cNvPr>
          <p:cNvGrpSpPr/>
          <p:nvPr/>
        </p:nvGrpSpPr>
        <p:grpSpPr>
          <a:xfrm>
            <a:off x="650992" y="3563171"/>
            <a:ext cx="16772580" cy="6599936"/>
            <a:chOff x="398779" y="2217450"/>
            <a:chExt cx="11793220" cy="4640580"/>
          </a:xfrm>
        </p:grpSpPr>
        <p:pic>
          <p:nvPicPr>
            <p:cNvPr id="11" name="object 3">
              <a:extLst>
                <a:ext uri="{FF2B5EF4-FFF2-40B4-BE49-F238E27FC236}">
                  <a16:creationId xmlns:a16="http://schemas.microsoft.com/office/drawing/2014/main" id="{959BF682-30F1-5FD5-B0E0-ECD2A639BB79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8779" y="2217450"/>
              <a:ext cx="6856113" cy="2420331"/>
            </a:xfrm>
            <a:prstGeom prst="rect">
              <a:avLst/>
            </a:prstGeom>
          </p:spPr>
        </p:pic>
        <p:pic>
          <p:nvPicPr>
            <p:cNvPr id="12" name="object 4">
              <a:extLst>
                <a:ext uri="{FF2B5EF4-FFF2-40B4-BE49-F238E27FC236}">
                  <a16:creationId xmlns:a16="http://schemas.microsoft.com/office/drawing/2014/main" id="{B4D93E7E-28B5-7C09-E1B5-BFB8F972F53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60059" y="3429000"/>
              <a:ext cx="5742661" cy="2212714"/>
            </a:xfrm>
            <a:prstGeom prst="rect">
              <a:avLst/>
            </a:prstGeom>
          </p:spPr>
        </p:pic>
        <p:pic>
          <p:nvPicPr>
            <p:cNvPr id="13" name="object 5">
              <a:extLst>
                <a:ext uri="{FF2B5EF4-FFF2-40B4-BE49-F238E27FC236}">
                  <a16:creationId xmlns:a16="http://schemas.microsoft.com/office/drawing/2014/main" id="{8A93CAAC-6236-A1E6-DA3F-8A9574A7698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293099" y="2418079"/>
              <a:ext cx="1983740" cy="741387"/>
            </a:xfrm>
            <a:prstGeom prst="rect">
              <a:avLst/>
            </a:prstGeom>
          </p:spPr>
        </p:pic>
      </p:grpSp>
      <p:sp>
        <p:nvSpPr>
          <p:cNvPr id="14" name="object 5">
            <a:extLst>
              <a:ext uri="{FF2B5EF4-FFF2-40B4-BE49-F238E27FC236}">
                <a16:creationId xmlns:a16="http://schemas.microsoft.com/office/drawing/2014/main" id="{F5682F9C-1840-5C36-B04D-36DDE376A4DA}"/>
              </a:ext>
            </a:extLst>
          </p:cNvPr>
          <p:cNvSpPr/>
          <p:nvPr/>
        </p:nvSpPr>
        <p:spPr>
          <a:xfrm>
            <a:off x="4178300" y="2017581"/>
            <a:ext cx="8341979" cy="1142999"/>
          </a:xfrm>
          <a:custGeom>
            <a:avLst/>
            <a:gdLst/>
            <a:ahLst/>
            <a:cxnLst/>
            <a:rect l="l" t="t" r="r" b="b"/>
            <a:pathLst>
              <a:path w="4064000" h="382269">
                <a:moveTo>
                  <a:pt x="4064000" y="0"/>
                </a:moveTo>
                <a:lnTo>
                  <a:pt x="0" y="0"/>
                </a:lnTo>
                <a:lnTo>
                  <a:pt x="0" y="382193"/>
                </a:lnTo>
                <a:lnTo>
                  <a:pt x="4064000" y="382193"/>
                </a:lnTo>
                <a:lnTo>
                  <a:pt x="4064000" y="0"/>
                </a:lnTo>
                <a:close/>
              </a:path>
            </a:pathLst>
          </a:custGeom>
          <a:solidFill>
            <a:srgbClr val="E28A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BA827896-FBBB-1EB2-7CCD-7728FF8B08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96981" y="1614990"/>
            <a:ext cx="12118741" cy="1266030"/>
          </a:xfrm>
          <a:prstGeom prst="rect">
            <a:avLst/>
          </a:prstGeom>
        </p:spPr>
        <p:txBody>
          <a:bodyPr vert="horz" wrap="square" lIns="0" tIns="705146" rIns="0" bIns="0" rtlCol="0" anchor="ctr">
            <a:spAutoFit/>
          </a:bodyPr>
          <a:lstStyle/>
          <a:p>
            <a:pPr marL="2374241">
              <a:lnSpc>
                <a:spcPct val="100000"/>
              </a:lnSpc>
              <a:spcBef>
                <a:spcPts val="142"/>
              </a:spcBef>
            </a:pPr>
            <a:r>
              <a:rPr lang="es-ES" sz="3600" spc="-320" dirty="0">
                <a:latin typeface="Arial Black"/>
                <a:ea typeface="+mn-ea"/>
              </a:rPr>
              <a:t>REALIDADES A POTENCIALIZAR</a:t>
            </a:r>
            <a:endParaRPr sz="3600" spc="-320" dirty="0">
              <a:latin typeface="Arial Black"/>
              <a:ea typeface="+mn-ea"/>
            </a:endParaRP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250AA911-7863-1494-D971-DF3908DDA7A0}"/>
              </a:ext>
            </a:extLst>
          </p:cNvPr>
          <p:cNvSpPr txBox="1"/>
          <p:nvPr/>
        </p:nvSpPr>
        <p:spPr>
          <a:xfrm>
            <a:off x="3654248" y="7209084"/>
            <a:ext cx="4029252" cy="1003123"/>
          </a:xfrm>
          <a:prstGeom prst="rect">
            <a:avLst/>
          </a:prstGeom>
        </p:spPr>
        <p:txBody>
          <a:bodyPr vert="horz" wrap="square" lIns="0" tIns="18062" rIns="0" bIns="0" rtlCol="0">
            <a:spAutoFit/>
          </a:bodyPr>
          <a:lstStyle/>
          <a:p>
            <a:pPr marL="18062"/>
            <a:r>
              <a:rPr sz="3200" b="1" spc="-263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Buenas</a:t>
            </a:r>
            <a:r>
              <a:rPr sz="3200" b="1" spc="-213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b="1" spc="-32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Practicas</a:t>
            </a:r>
            <a:r>
              <a:rPr sz="3200" b="1" spc="-206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b="1" spc="-7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y</a:t>
            </a:r>
            <a:endParaRPr sz="32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8062"/>
            <a:r>
              <a:rPr sz="3200" b="1" spc="-32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casos</a:t>
            </a:r>
            <a:r>
              <a:rPr sz="3200" b="1" spc="-27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b="1" spc="-206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de</a:t>
            </a:r>
            <a:r>
              <a:rPr sz="3200" b="1" spc="-199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3200" b="1" spc="-22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referencia</a:t>
            </a:r>
            <a:endParaRPr sz="32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779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A630E-B25B-E7A3-F9C5-050EE0379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id="{A68D4632-C79F-81AE-E22F-8C18707A114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4515" y="2438400"/>
            <a:ext cx="9296400" cy="4114800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4011AFFC-B731-85DC-B945-25CD48F13259}"/>
              </a:ext>
            </a:extLst>
          </p:cNvPr>
          <p:cNvGrpSpPr/>
          <p:nvPr/>
        </p:nvGrpSpPr>
        <p:grpSpPr>
          <a:xfrm>
            <a:off x="2538497" y="7810363"/>
            <a:ext cx="13311229" cy="1189141"/>
            <a:chOff x="2538497" y="7810363"/>
            <a:chExt cx="13311229" cy="1189141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5A2293E-1F6A-774D-E713-C9BC251322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2500" y="7810363"/>
              <a:ext cx="3300431" cy="1189141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379DBFE-CB29-4358-AE07-A58EC7967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9296" y="8010809"/>
              <a:ext cx="3300430" cy="788247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86F3C156-0C88-10D9-24F2-542171587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8497" y="7810363"/>
              <a:ext cx="2724256" cy="830898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023EA4EC-B8EA-96E0-9E29-B7520F3387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1900" y="381000"/>
            <a:ext cx="3005120" cy="164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8896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1068</TotalTime>
  <Words>513</Words>
  <Application>Microsoft Office PowerPoint</Application>
  <PresentationFormat>Personalizado</PresentationFormat>
  <Paragraphs>90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3" baseType="lpstr">
      <vt:lpstr>Arial</vt:lpstr>
      <vt:lpstr>Arial Black</vt:lpstr>
      <vt:lpstr>Arial MT</vt:lpstr>
      <vt:lpstr>Calibri</vt:lpstr>
      <vt:lpstr>Calibri Light</vt:lpstr>
      <vt:lpstr>Lucida Sans Unicode</vt:lpstr>
      <vt:lpstr>Segoe UI Symbol</vt:lpstr>
      <vt:lpstr>Tahoma</vt:lpstr>
      <vt:lpstr>Verdana</vt:lpstr>
      <vt:lpstr>Tema de Office</vt:lpstr>
      <vt:lpstr>Presentación de PowerPoint</vt:lpstr>
      <vt:lpstr>Presentación de PowerPoint</vt:lpstr>
      <vt:lpstr>¿Qué Buscamos?</vt:lpstr>
      <vt:lpstr>Presentación de PowerPoint</vt:lpstr>
      <vt:lpstr>¿Cómo se desarrolla?</vt:lpstr>
      <vt:lpstr>Presentación de PowerPoint</vt:lpstr>
      <vt:lpstr>Presentación de PowerPoint</vt:lpstr>
      <vt:lpstr>REALIDADES A POTENCIALIZAR</vt:lpstr>
      <vt:lpstr>Presentación de PowerPoint</vt:lpstr>
      <vt:lpstr>CURSO AGENTES DECAMBIO</vt:lpstr>
      <vt:lpstr>CONTENIDOS </vt:lpstr>
      <vt:lpstr>Es el momento del cambio.  Es el momento de construir desde la Economía Social.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MIGRACOOP_AGENTES_DE_CAMBIO</dc:title>
  <dc:creator>Ingrid Bibiana Cossio</dc:creator>
  <cp:lastModifiedBy>Ingrid Bibiana Cossio</cp:lastModifiedBy>
  <cp:revision>10</cp:revision>
  <dcterms:created xsi:type="dcterms:W3CDTF">2025-10-30T08:23:13Z</dcterms:created>
  <dcterms:modified xsi:type="dcterms:W3CDTF">2025-10-31T08:40:57Z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2023-05-30T00:00:00Z</vt:filetime>
  </property>
  <property fmtid="{D5CDD505-2E9C-101B-9397-08002B2CF9AE}" pid="3" name="Creator">
    <vt:lpwstr>Adobe Illustrator CC 22.0 (Macintosh)</vt:lpwstr>
  </property>
  <property fmtid="{D5CDD505-2E9C-101B-9397-08002B2CF9AE}" pid="4" name="CreatorVersion">
    <vt:lpwstr>21.0.0</vt:lpwstr>
  </property>
  <property fmtid="{D5CDD505-2E9C-101B-9397-08002B2CF9AE}" pid="5" name="LastSaved">
    <vt:filetime>2025-10-30T00:00:00Z</vt:filetime>
  </property>
  <property fmtid="{D5CDD505-2E9C-101B-9397-08002B2CF9AE}" pid="6" name="Producer">
    <vt:lpwstr>iLovePDF</vt:lpwstr>
  </property>
</Properties>
</file>